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494A6F-D490-4FFC-9D56-AD2F8713DEAD}" v="432" dt="2022-05-04T15:40:39.1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h Coleman" userId="S::coleman.b@hanwood.shropshire.sch.uk::9accc0c3-781b-4346-baa5-0a6fc0dd36b9" providerId="AD" clId="Web-{41494A6F-D490-4FFC-9D56-AD2F8713DEAD}"/>
    <pc:docChg chg="modSld">
      <pc:chgData name="Beth Coleman" userId="S::coleman.b@hanwood.shropshire.sch.uk::9accc0c3-781b-4346-baa5-0a6fc0dd36b9" providerId="AD" clId="Web-{41494A6F-D490-4FFC-9D56-AD2F8713DEAD}" dt="2022-05-04T15:40:39.198" v="295" actId="1076"/>
      <pc:docMkLst>
        <pc:docMk/>
      </pc:docMkLst>
      <pc:sldChg chg="addSp delSp modSp mod setBg">
        <pc:chgData name="Beth Coleman" userId="S::coleman.b@hanwood.shropshire.sch.uk::9accc0c3-781b-4346-baa5-0a6fc0dd36b9" providerId="AD" clId="Web-{41494A6F-D490-4FFC-9D56-AD2F8713DEAD}" dt="2022-05-04T15:40:39.198" v="295" actId="1076"/>
        <pc:sldMkLst>
          <pc:docMk/>
          <pc:sldMk cId="263712366" sldId="256"/>
        </pc:sldMkLst>
        <pc:spChg chg="del mod">
          <ac:chgData name="Beth Coleman" userId="S::coleman.b@hanwood.shropshire.sch.uk::9accc0c3-781b-4346-baa5-0a6fc0dd36b9" providerId="AD" clId="Web-{41494A6F-D490-4FFC-9D56-AD2F8713DEAD}" dt="2022-05-04T15:39:33.415" v="270"/>
          <ac:spMkLst>
            <pc:docMk/>
            <pc:sldMk cId="263712366" sldId="256"/>
            <ac:spMk id="2" creationId="{36AA6B37-4BC3-8F4D-BD87-085B6330A54A}"/>
          </ac:spMkLst>
        </pc:spChg>
        <pc:spChg chg="mod">
          <ac:chgData name="Beth Coleman" userId="S::coleman.b@hanwood.shropshire.sch.uk::9accc0c3-781b-4346-baa5-0a6fc0dd36b9" providerId="AD" clId="Web-{41494A6F-D490-4FFC-9D56-AD2F8713DEAD}" dt="2022-05-04T15:23:43.389" v="74" actId="14100"/>
          <ac:spMkLst>
            <pc:docMk/>
            <pc:sldMk cId="263712366" sldId="256"/>
            <ac:spMk id="4" creationId="{CCE3DA39-9861-427A-8E3C-286281CAAF73}"/>
          </ac:spMkLst>
        </pc:spChg>
        <pc:spChg chg="mod">
          <ac:chgData name="Beth Coleman" userId="S::coleman.b@hanwood.shropshire.sch.uk::9accc0c3-781b-4346-baa5-0a6fc0dd36b9" providerId="AD" clId="Web-{41494A6F-D490-4FFC-9D56-AD2F8713DEAD}" dt="2022-05-04T15:40:31.713" v="289" actId="20577"/>
          <ac:spMkLst>
            <pc:docMk/>
            <pc:sldMk cId="263712366" sldId="256"/>
            <ac:spMk id="6" creationId="{341DEDF7-F5D0-4050-B96A-BCE2F4CD7F13}"/>
          </ac:spMkLst>
        </pc:spChg>
        <pc:spChg chg="mod">
          <ac:chgData name="Beth Coleman" userId="S::coleman.b@hanwood.shropshire.sch.uk::9accc0c3-781b-4346-baa5-0a6fc0dd36b9" providerId="AD" clId="Web-{41494A6F-D490-4FFC-9D56-AD2F8713DEAD}" dt="2022-05-04T15:23:26.091" v="71" actId="14100"/>
          <ac:spMkLst>
            <pc:docMk/>
            <pc:sldMk cId="263712366" sldId="256"/>
            <ac:spMk id="14" creationId="{2A467B74-F339-4F10-8865-5CB6DA3490E6}"/>
          </ac:spMkLst>
        </pc:spChg>
        <pc:spChg chg="mod">
          <ac:chgData name="Beth Coleman" userId="S::coleman.b@hanwood.shropshire.sch.uk::9accc0c3-781b-4346-baa5-0a6fc0dd36b9" providerId="AD" clId="Web-{41494A6F-D490-4FFC-9D56-AD2F8713DEAD}" dt="2022-05-04T15:36:56.739" v="264" actId="1076"/>
          <ac:spMkLst>
            <pc:docMk/>
            <pc:sldMk cId="263712366" sldId="256"/>
            <ac:spMk id="20" creationId="{215EA736-1EA5-478E-83A8-253B4E7B5D41}"/>
          </ac:spMkLst>
        </pc:spChg>
        <pc:spChg chg="mod">
          <ac:chgData name="Beth Coleman" userId="S::coleman.b@hanwood.shropshire.sch.uk::9accc0c3-781b-4346-baa5-0a6fc0dd36b9" providerId="AD" clId="Web-{41494A6F-D490-4FFC-9D56-AD2F8713DEAD}" dt="2022-05-04T15:27:51.911" v="147" actId="14100"/>
          <ac:spMkLst>
            <pc:docMk/>
            <pc:sldMk cId="263712366" sldId="256"/>
            <ac:spMk id="21" creationId="{9691ED4B-8FB2-4593-81BD-94D8D0486CA9}"/>
          </ac:spMkLst>
        </pc:spChg>
        <pc:spChg chg="mod">
          <ac:chgData name="Beth Coleman" userId="S::coleman.b@hanwood.shropshire.sch.uk::9accc0c3-781b-4346-baa5-0a6fc0dd36b9" providerId="AD" clId="Web-{41494A6F-D490-4FFC-9D56-AD2F8713DEAD}" dt="2022-05-04T15:36:54.160" v="263" actId="1076"/>
          <ac:spMkLst>
            <pc:docMk/>
            <pc:sldMk cId="263712366" sldId="256"/>
            <ac:spMk id="22" creationId="{01B767D2-4E41-4865-A6B6-E02575F1D071}"/>
          </ac:spMkLst>
        </pc:spChg>
        <pc:spChg chg="mod">
          <ac:chgData name="Beth Coleman" userId="S::coleman.b@hanwood.shropshire.sch.uk::9accc0c3-781b-4346-baa5-0a6fc0dd36b9" providerId="AD" clId="Web-{41494A6F-D490-4FFC-9D56-AD2F8713DEAD}" dt="2022-05-04T15:35:14.533" v="234" actId="14100"/>
          <ac:spMkLst>
            <pc:docMk/>
            <pc:sldMk cId="263712366" sldId="256"/>
            <ac:spMk id="23" creationId="{FB3EB635-A006-4A3A-BD56-6F40E33382B7}"/>
          </ac:spMkLst>
        </pc:spChg>
        <pc:spChg chg="mod">
          <ac:chgData name="Beth Coleman" userId="S::coleman.b@hanwood.shropshire.sch.uk::9accc0c3-781b-4346-baa5-0a6fc0dd36b9" providerId="AD" clId="Web-{41494A6F-D490-4FFC-9D56-AD2F8713DEAD}" dt="2022-05-04T15:36:46.707" v="262" actId="20577"/>
          <ac:spMkLst>
            <pc:docMk/>
            <pc:sldMk cId="263712366" sldId="256"/>
            <ac:spMk id="24" creationId="{41569A72-B00F-4314-967E-2DBC6E461E83}"/>
          </ac:spMkLst>
        </pc:spChg>
        <pc:spChg chg="mod">
          <ac:chgData name="Beth Coleman" userId="S::coleman.b@hanwood.shropshire.sch.uk::9accc0c3-781b-4346-baa5-0a6fc0dd36b9" providerId="AD" clId="Web-{41494A6F-D490-4FFC-9D56-AD2F8713DEAD}" dt="2022-05-04T15:37:12.989" v="269" actId="14100"/>
          <ac:spMkLst>
            <pc:docMk/>
            <pc:sldMk cId="263712366" sldId="256"/>
            <ac:spMk id="25" creationId="{06BBCF17-DAC7-4769-A3C9-FA912B720E89}"/>
          </ac:spMkLst>
        </pc:spChg>
        <pc:spChg chg="mod">
          <ac:chgData name="Beth Coleman" userId="S::coleman.b@hanwood.shropshire.sch.uk::9accc0c3-781b-4346-baa5-0a6fc0dd36b9" providerId="AD" clId="Web-{41494A6F-D490-4FFC-9D56-AD2F8713DEAD}" dt="2022-05-04T15:36:17.675" v="250" actId="1076"/>
          <ac:spMkLst>
            <pc:docMk/>
            <pc:sldMk cId="263712366" sldId="256"/>
            <ac:spMk id="27" creationId="{1B8741B3-3840-4F0A-9235-308E79ED6813}"/>
          </ac:spMkLst>
        </pc:spChg>
        <pc:spChg chg="mod">
          <ac:chgData name="Beth Coleman" userId="S::coleman.b@hanwood.shropshire.sch.uk::9accc0c3-781b-4346-baa5-0a6fc0dd36b9" providerId="AD" clId="Web-{41494A6F-D490-4FFC-9D56-AD2F8713DEAD}" dt="2022-05-04T15:35:41.018" v="240" actId="1076"/>
          <ac:spMkLst>
            <pc:docMk/>
            <pc:sldMk cId="263712366" sldId="256"/>
            <ac:spMk id="28" creationId="{908862ED-98BD-4145-AF31-4ACD5E7DEDFE}"/>
          </ac:spMkLst>
        </pc:spChg>
        <pc:spChg chg="mod">
          <ac:chgData name="Beth Coleman" userId="S::coleman.b@hanwood.shropshire.sch.uk::9accc0c3-781b-4346-baa5-0a6fc0dd36b9" providerId="AD" clId="Web-{41494A6F-D490-4FFC-9D56-AD2F8713DEAD}" dt="2022-05-04T15:35:36.580" v="239" actId="14100"/>
          <ac:spMkLst>
            <pc:docMk/>
            <pc:sldMk cId="263712366" sldId="256"/>
            <ac:spMk id="29" creationId="{9330A4A7-38DB-4C02-B2F0-855FC52BB9B1}"/>
          </ac:spMkLst>
        </pc:spChg>
        <pc:spChg chg="mod">
          <ac:chgData name="Beth Coleman" userId="S::coleman.b@hanwood.shropshire.sch.uk::9accc0c3-781b-4346-baa5-0a6fc0dd36b9" providerId="AD" clId="Web-{41494A6F-D490-4FFC-9D56-AD2F8713DEAD}" dt="2022-05-04T15:37:04.661" v="267" actId="1076"/>
          <ac:spMkLst>
            <pc:docMk/>
            <pc:sldMk cId="263712366" sldId="256"/>
            <ac:spMk id="30" creationId="{E92BFD8F-8AA3-440F-9051-2A8572A3ECEF}"/>
          </ac:spMkLst>
        </pc:spChg>
        <pc:spChg chg="mod">
          <ac:chgData name="Beth Coleman" userId="S::coleman.b@hanwood.shropshire.sch.uk::9accc0c3-781b-4346-baa5-0a6fc0dd36b9" providerId="AD" clId="Web-{41494A6F-D490-4FFC-9D56-AD2F8713DEAD}" dt="2022-05-04T15:36:59.114" v="265" actId="1076"/>
          <ac:spMkLst>
            <pc:docMk/>
            <pc:sldMk cId="263712366" sldId="256"/>
            <ac:spMk id="31" creationId="{393B92DD-C741-450A-AD0B-13253BD04198}"/>
          </ac:spMkLst>
        </pc:spChg>
        <pc:spChg chg="mod">
          <ac:chgData name="Beth Coleman" userId="S::coleman.b@hanwood.shropshire.sch.uk::9accc0c3-781b-4346-baa5-0a6fc0dd36b9" providerId="AD" clId="Web-{41494A6F-D490-4FFC-9D56-AD2F8713DEAD}" dt="2022-05-04T15:37:08.723" v="268" actId="1076"/>
          <ac:spMkLst>
            <pc:docMk/>
            <pc:sldMk cId="263712366" sldId="256"/>
            <ac:spMk id="33" creationId="{119BCA8D-C980-413F-8EA9-34D232A6FC54}"/>
          </ac:spMkLst>
        </pc:spChg>
        <pc:picChg chg="mod">
          <ac:chgData name="Beth Coleman" userId="S::coleman.b@hanwood.shropshire.sch.uk::9accc0c3-781b-4346-baa5-0a6fc0dd36b9" providerId="AD" clId="Web-{41494A6F-D490-4FFC-9D56-AD2F8713DEAD}" dt="2022-05-04T15:40:39.010" v="290" actId="1076"/>
          <ac:picMkLst>
            <pc:docMk/>
            <pc:sldMk cId="263712366" sldId="256"/>
            <ac:picMk id="3" creationId="{2864BCBC-1C95-416C-BAAD-2803BFD26C99}"/>
          </ac:picMkLst>
        </pc:picChg>
        <pc:picChg chg="mod">
          <ac:chgData name="Beth Coleman" userId="S::coleman.b@hanwood.shropshire.sch.uk::9accc0c3-781b-4346-baa5-0a6fc0dd36b9" providerId="AD" clId="Web-{41494A6F-D490-4FFC-9D56-AD2F8713DEAD}" dt="2022-05-04T15:40:39.042" v="291" actId="1076"/>
          <ac:picMkLst>
            <pc:docMk/>
            <pc:sldMk cId="263712366" sldId="256"/>
            <ac:picMk id="7" creationId="{65BCDA0E-DE8E-44D0-B6C9-21F55214E878}"/>
          </ac:picMkLst>
        </pc:picChg>
        <pc:picChg chg="add mod">
          <ac:chgData name="Beth Coleman" userId="S::coleman.b@hanwood.shropshire.sch.uk::9accc0c3-781b-4346-baa5-0a6fc0dd36b9" providerId="AD" clId="Web-{41494A6F-D490-4FFC-9D56-AD2F8713DEAD}" dt="2022-05-04T15:40:39.198" v="295" actId="1076"/>
          <ac:picMkLst>
            <pc:docMk/>
            <pc:sldMk cId="263712366" sldId="256"/>
            <ac:picMk id="8" creationId="{2752B9A6-5B15-97FD-7468-46048E21F86E}"/>
          </ac:picMkLst>
        </pc:picChg>
        <pc:picChg chg="mod">
          <ac:chgData name="Beth Coleman" userId="S::coleman.b@hanwood.shropshire.sch.uk::9accc0c3-781b-4346-baa5-0a6fc0dd36b9" providerId="AD" clId="Web-{41494A6F-D490-4FFC-9D56-AD2F8713DEAD}" dt="2022-05-04T15:27:55.318" v="148" actId="1076"/>
          <ac:picMkLst>
            <pc:docMk/>
            <pc:sldMk cId="263712366" sldId="256"/>
            <ac:picMk id="9" creationId="{960FA572-F1FA-B842-AFE5-1C5BB693B6D5}"/>
          </ac:picMkLst>
        </pc:picChg>
        <pc:picChg chg="mod">
          <ac:chgData name="Beth Coleman" userId="S::coleman.b@hanwood.shropshire.sch.uk::9accc0c3-781b-4346-baa5-0a6fc0dd36b9" providerId="AD" clId="Web-{41494A6F-D490-4FFC-9D56-AD2F8713DEAD}" dt="2022-05-04T15:40:39.088" v="292" actId="1076"/>
          <ac:picMkLst>
            <pc:docMk/>
            <pc:sldMk cId="263712366" sldId="256"/>
            <ac:picMk id="11" creationId="{CC296A7B-BA26-4463-A899-DF4C9672B211}"/>
          </ac:picMkLst>
        </pc:picChg>
        <pc:picChg chg="mod">
          <ac:chgData name="Beth Coleman" userId="S::coleman.b@hanwood.shropshire.sch.uk::9accc0c3-781b-4346-baa5-0a6fc0dd36b9" providerId="AD" clId="Web-{41494A6F-D490-4FFC-9D56-AD2F8713DEAD}" dt="2022-05-04T15:32:01.309" v="210" actId="1076"/>
          <ac:picMkLst>
            <pc:docMk/>
            <pc:sldMk cId="263712366" sldId="256"/>
            <ac:picMk id="12" creationId="{E8CDFD95-D227-6F46-8787-5F6C6D802F5D}"/>
          </ac:picMkLst>
        </pc:picChg>
        <pc:picChg chg="mod">
          <ac:chgData name="Beth Coleman" userId="S::coleman.b@hanwood.shropshire.sch.uk::9accc0c3-781b-4346-baa5-0a6fc0dd36b9" providerId="AD" clId="Web-{41494A6F-D490-4FFC-9D56-AD2F8713DEAD}" dt="2022-05-04T15:40:39.120" v="293" actId="1076"/>
          <ac:picMkLst>
            <pc:docMk/>
            <pc:sldMk cId="263712366" sldId="256"/>
            <ac:picMk id="13" creationId="{46C13823-B690-458E-832A-8F99B6ED6897}"/>
          </ac:picMkLst>
        </pc:picChg>
        <pc:picChg chg="mod">
          <ac:chgData name="Beth Coleman" userId="S::coleman.b@hanwood.shropshire.sch.uk::9accc0c3-781b-4346-baa5-0a6fc0dd36b9" providerId="AD" clId="Web-{41494A6F-D490-4FFC-9D56-AD2F8713DEAD}" dt="2022-05-04T15:32:52.466" v="229" actId="14100"/>
          <ac:picMkLst>
            <pc:docMk/>
            <pc:sldMk cId="263712366" sldId="256"/>
            <ac:picMk id="17" creationId="{2D150D93-0265-474F-9759-DEADEFCBE4FF}"/>
          </ac:picMkLst>
        </pc:picChg>
        <pc:picChg chg="mod">
          <ac:chgData name="Beth Coleman" userId="S::coleman.b@hanwood.shropshire.sch.uk::9accc0c3-781b-4346-baa5-0a6fc0dd36b9" providerId="AD" clId="Web-{41494A6F-D490-4FFC-9D56-AD2F8713DEAD}" dt="2022-05-04T15:36:35.988" v="256" actId="1076"/>
          <ac:picMkLst>
            <pc:docMk/>
            <pc:sldMk cId="263712366" sldId="256"/>
            <ac:picMk id="26" creationId="{ABC2ED53-F259-2942-95AB-4E573B558DD1}"/>
          </ac:picMkLst>
        </pc:picChg>
        <pc:picChg chg="mod">
          <ac:chgData name="Beth Coleman" userId="S::coleman.b@hanwood.shropshire.sch.uk::9accc0c3-781b-4346-baa5-0a6fc0dd36b9" providerId="AD" clId="Web-{41494A6F-D490-4FFC-9D56-AD2F8713DEAD}" dt="2022-05-04T15:37:02.723" v="266" actId="1076"/>
          <ac:picMkLst>
            <pc:docMk/>
            <pc:sldMk cId="263712366" sldId="256"/>
            <ac:picMk id="34" creationId="{74DE66F5-A3BB-6D40-88F1-396555017751}"/>
          </ac:picMkLst>
        </pc:picChg>
        <pc:picChg chg="mod">
          <ac:chgData name="Beth Coleman" userId="S::coleman.b@hanwood.shropshire.sch.uk::9accc0c3-781b-4346-baa5-0a6fc0dd36b9" providerId="AD" clId="Web-{41494A6F-D490-4FFC-9D56-AD2F8713DEAD}" dt="2022-05-04T15:30:36.744" v="173" actId="1076"/>
          <ac:picMkLst>
            <pc:docMk/>
            <pc:sldMk cId="263712366" sldId="256"/>
            <ac:picMk id="37" creationId="{56BBA2C7-5169-E044-8650-3AEC029C0B45}"/>
          </ac:picMkLst>
        </pc:picChg>
        <pc:picChg chg="mod">
          <ac:chgData name="Beth Coleman" userId="S::coleman.b@hanwood.shropshire.sch.uk::9accc0c3-781b-4346-baa5-0a6fc0dd36b9" providerId="AD" clId="Web-{41494A6F-D490-4FFC-9D56-AD2F8713DEAD}" dt="2022-05-04T15:40:39.167" v="294" actId="1076"/>
          <ac:picMkLst>
            <pc:docMk/>
            <pc:sldMk cId="263712366" sldId="256"/>
            <ac:picMk id="1026" creationId="{086E3721-FF6E-4D44-9973-D68A2445D46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AE29B-6A95-4500-B797-82540B63B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A6CB8B-8D6D-469B-BAA0-61D76790F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4DF32-204A-4AFF-876B-FA1FF0E5A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1D78-87FE-489A-87E2-D0DEC5A72948}" type="datetimeFigureOut">
              <a:rPr lang="en-GB" smtClean="0"/>
              <a:t>17/05/2022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80EAC-CD37-498F-A26D-D0ECD2CC7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34C09-98DB-45C4-A20C-A39356AE4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0036-DE16-4129-A28B-A6727276CE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936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F3C44-D9ED-4AD4-9927-10E848315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CEBF4E-760C-4E3C-8BE1-DAA6F99C1C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CFACD-4F17-476D-A750-840D83815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1D78-87FE-489A-87E2-D0DEC5A72948}" type="datetimeFigureOut">
              <a:rPr lang="en-GB" smtClean="0"/>
              <a:t>17/05/2022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6E190-198B-4DB7-9473-97948BFDE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A0971-D17B-4097-913A-32AEDE995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0036-DE16-4129-A28B-A6727276CE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789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454F6E-93B3-46E9-955D-E685F3B57C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316242-F8EE-4333-922E-B1921B957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2D79C-932B-4EEA-AB7C-B39575320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1D78-87FE-489A-87E2-D0DEC5A72948}" type="datetimeFigureOut">
              <a:rPr lang="en-GB" smtClean="0"/>
              <a:t>17/05/2022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A8126-03C4-4D6A-B6BB-63B701FF7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F8DA3-0B6C-484C-A832-7698093EE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0036-DE16-4129-A28B-A6727276CE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443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A5411-E1B7-4E5D-8B40-1CABA9229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AE67B-47F2-4CC2-ADDC-EB6DE826E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84346-DDB8-4121-9BD1-603D60527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1D78-87FE-489A-87E2-D0DEC5A72948}" type="datetimeFigureOut">
              <a:rPr lang="en-GB" smtClean="0"/>
              <a:t>17/05/2022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8FA3C-B264-49FA-A268-5BBEF2DA8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CB46D-98EA-43B7-BB8D-0F0E447F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0036-DE16-4129-A28B-A6727276CE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7614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3842-8265-4B93-9795-7E1BCF084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FBE43-6809-4D58-8307-CDC20F96F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8F654-1D7B-4942-8061-0589A6BAF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1D78-87FE-489A-87E2-D0DEC5A72948}" type="datetimeFigureOut">
              <a:rPr lang="en-GB" smtClean="0"/>
              <a:t>17/05/2022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B6063-E32B-4843-BBE5-F68635287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1A8C1-FCF3-4E3F-BD53-AD5AC841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0036-DE16-4129-A28B-A6727276CE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88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272F8-2E6A-4EDE-9E1C-DE161563C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63A56-00DC-44EB-8FE6-A3CD6FD26C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A58205-7661-4807-BA9B-05E961F8D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89AD46-4EE5-46DC-B04E-16A29A190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1D78-87FE-489A-87E2-D0DEC5A72948}" type="datetimeFigureOut">
              <a:rPr lang="en-GB" smtClean="0"/>
              <a:t>17/05/2022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92DEC7-B25B-4944-9BAA-7BE8773D7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0F4D4-CE39-4188-A321-0946E9100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0036-DE16-4129-A28B-A6727276CE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26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E0B04-EC4C-4D46-8B7B-86DC38622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5954-E629-49D4-9D0E-9C54945F6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2E06BF-F7C1-4AE7-B3F0-572DB9CB4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184525-A482-4C09-8F8C-AED7E426A2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F91B37-9FDD-43D9-B545-D0E9908601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414849-4B5F-4EA3-88BF-F47CA6EA4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1D78-87FE-489A-87E2-D0DEC5A72948}" type="datetimeFigureOut">
              <a:rPr lang="en-GB" smtClean="0"/>
              <a:t>17/05/2022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161712-C21B-4B4C-82FC-4646A6838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9500E7-5B69-4EC1-98FE-A0844470C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0036-DE16-4129-A28B-A6727276CE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211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928D3-9BCD-4A31-8B57-A32DE3328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CCB2B7-8DB8-4CF6-A78E-2182F7D48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1D78-87FE-489A-87E2-D0DEC5A72948}" type="datetimeFigureOut">
              <a:rPr lang="en-GB" smtClean="0"/>
              <a:t>17/05/2022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8EB10F-7A6C-4BC2-A6E9-1A84243D0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C5A552-BD8D-42C1-8BBD-A6001784E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0036-DE16-4129-A28B-A6727276CE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048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214CE2-B45F-447B-8878-A47282BBD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1D78-87FE-489A-87E2-D0DEC5A72948}" type="datetimeFigureOut">
              <a:rPr lang="en-GB" smtClean="0"/>
              <a:t>17/05/2022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1772BA-5D10-4B01-84FB-77CF09AD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ECBCD-279B-42C3-A398-09A45B7C8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0036-DE16-4129-A28B-A6727276CE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348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14F56-A8D5-4116-A24E-CAFCF8A92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18E2D-9EAB-4A53-86B7-29C061E48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04506D-7B66-494E-B033-951932F79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A6965C-298C-4BF4-8DCE-831FBD7E8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1D78-87FE-489A-87E2-D0DEC5A72948}" type="datetimeFigureOut">
              <a:rPr lang="en-GB" smtClean="0"/>
              <a:t>17/05/2022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49E8B8-B367-4C33-9839-AA57DBBB7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2FF4EF-F96F-486A-99BD-D452108CF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0036-DE16-4129-A28B-A6727276CE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944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A04F4-9C09-4D73-9408-F19317A7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32C101-FC4C-4865-B24E-11FCF783F8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C1AD0-9C59-4638-AE8C-69AD69F1A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DF08AB-D6D8-4B21-8793-386044CB3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1D78-87FE-489A-87E2-D0DEC5A72948}" type="datetimeFigureOut">
              <a:rPr lang="en-GB" smtClean="0"/>
              <a:t>17/05/2022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C94FD-916C-40BB-8AE2-5543421BB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0B712-DE9D-4C54-963C-8C96CCDBF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0036-DE16-4129-A28B-A6727276CE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033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DDA144-E25B-470F-AB3A-40C7978D3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02C01-D924-4611-9207-3282F95C7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09DCE-7F20-4FE3-9A5E-E6A8C4C12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21D78-87FE-489A-87E2-D0DEC5A72948}" type="datetimeFigureOut">
              <a:rPr lang="en-GB" smtClean="0"/>
              <a:t>17/05/2022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224CE-DB93-40E5-BFAC-018464745B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CC9A9-16E6-4A07-84BD-E581840F9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20036-DE16-4129-A28B-A6727276CE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347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www.flickr.com/photos/davepearson/2469870601/" TargetMode="External"/><Relationship Id="rId18" Type="http://schemas.openxmlformats.org/officeDocument/2006/relationships/image" Target="../media/image12.png"/><Relationship Id="rId3" Type="http://schemas.openxmlformats.org/officeDocument/2006/relationships/hyperlink" Target="http://sherwoodforesthistory.blogspot.com/2014/02/the-saxons-of-sherwood-forest.html" TargetMode="External"/><Relationship Id="rId21" Type="http://schemas.openxmlformats.org/officeDocument/2006/relationships/hyperlink" Target="https://publicdelivery.org/andy-warhol-marilyn-monroe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9.jpg"/><Relationship Id="rId17" Type="http://schemas.openxmlformats.org/officeDocument/2006/relationships/hyperlink" Target="https://pixabay.com/en/first-aid-help-cross-sign-symbol-306058/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11.png"/><Relationship Id="rId20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s://pixabay.com/en/bulb-light-lamp-electric-161134/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www.pngall.com/europe-png/download/54516" TargetMode="External"/><Relationship Id="rId10" Type="http://schemas.openxmlformats.org/officeDocument/2006/relationships/image" Target="../media/image8.png"/><Relationship Id="rId19" Type="http://schemas.openxmlformats.org/officeDocument/2006/relationships/hyperlink" Target="https://quantixed.org/2018/06/27/pentagrammarspin-why-twelve-pentagons/football-157931_960_720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Relationship Id="rId2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CCE3DA39-9861-427A-8E3C-286281CAA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24" y="141651"/>
            <a:ext cx="3212338" cy="908624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Oak Class</a:t>
            </a:r>
            <a:endParaRPr lang="en-GB" sz="1100" dirty="0">
              <a:effectLst/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/>
              </a:rPr>
              <a:t>Summer Term 2022</a:t>
            </a:r>
            <a:endParaRPr lang="en-GB" sz="1100" dirty="0">
              <a:effectLst/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100" dirty="0">
              <a:effectLst/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100" dirty="0">
              <a:effectLst/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8A8EF2-20B1-42F3-AEE8-0E79E1CB26E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" y="84096"/>
            <a:ext cx="712470" cy="69151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341DEDF7-F5D0-4050-B96A-BCE2F4CD7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96" y="1181798"/>
            <a:ext cx="3326466" cy="2660871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5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en-GB" sz="1050" b="1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readers</a:t>
            </a:r>
            <a:r>
              <a:rPr lang="en-GB" sz="105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our children will use the following texts to support and enhance their learning: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050" dirty="0">
              <a:effectLst/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5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50" b="1" dirty="0">
                <a:effectLst/>
                <a:latin typeface="Bahnschrift Light"/>
                <a:ea typeface="Calibri" panose="020F0502020204030204" pitchFamily="34" charset="0"/>
                <a:cs typeface="Times New Roman"/>
              </a:rPr>
              <a:t>Fiction: </a:t>
            </a:r>
            <a:r>
              <a:rPr lang="en-GB" sz="1050" dirty="0">
                <a:effectLst/>
                <a:latin typeface="Bahnschrift Light"/>
                <a:ea typeface="Calibri" panose="020F0502020204030204" pitchFamily="34" charset="0"/>
                <a:cs typeface="Times New Roman"/>
              </a:rPr>
              <a:t>‘Twitch’ by M. G. Leonard, ‘Letters from the Lighthouse’ by Emma Carroll, ‘Thief in the Village’ by James Berry</a:t>
            </a:r>
            <a:r>
              <a:rPr lang="en-GB" sz="1050" dirty="0">
                <a:latin typeface="Bahnschrift Light"/>
                <a:ea typeface="Calibri" panose="020F0502020204030204" pitchFamily="34" charset="0"/>
                <a:cs typeface="Times New Roman"/>
              </a:rPr>
              <a:t> and 'Aladdin and the Genies' by Vivian French.</a:t>
            </a:r>
            <a:endParaRPr lang="en-GB" sz="1050" dirty="0">
              <a:effectLst/>
              <a:latin typeface="Bahnschrift Ligh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50" b="1" dirty="0">
                <a:effectLst/>
                <a:latin typeface="Bahnschrift Light"/>
                <a:ea typeface="Calibri" panose="020F0502020204030204" pitchFamily="34" charset="0"/>
                <a:cs typeface="Times New Roman"/>
              </a:rPr>
              <a:t>Non-Fiction: </a:t>
            </a:r>
            <a:r>
              <a:rPr lang="en-GB" sz="1050" dirty="0">
                <a:effectLst/>
                <a:latin typeface="Bahnschrift Light"/>
                <a:ea typeface="Calibri" panose="020F0502020204030204" pitchFamily="34" charset="0"/>
                <a:cs typeface="Times New Roman"/>
              </a:rPr>
              <a:t>‘Our Queen Elizabeth: Her Extraordinary Life from the Crown to the Corgis’ by </a:t>
            </a:r>
            <a:r>
              <a:rPr lang="en-GB" sz="1050" dirty="0">
                <a:latin typeface="Bahnschrift Light"/>
                <a:cs typeface="Bahnschrift Light" panose="020F0302020204030204" pitchFamily="34" charset="0"/>
              </a:rPr>
              <a:t>Kate Williams &amp; Helen Shoesmith.</a:t>
            </a:r>
            <a:endParaRPr lang="en-GB" sz="1050" dirty="0">
              <a:latin typeface="Bahnschrift Light"/>
              <a:ea typeface="Calibri" panose="020F0502020204030204" pitchFamily="34" charset="0"/>
              <a:cs typeface="Bahnschrift Light" panose="020F03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50" b="1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Poetry: </a:t>
            </a:r>
            <a:r>
              <a:rPr lang="en-GB" sz="105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‘I am Cat’ by </a:t>
            </a:r>
            <a:r>
              <a:rPr lang="en-GB" sz="1050" dirty="0">
                <a:latin typeface="Bahnschrift Light" panose="020B0502040204020203" pitchFamily="34" charset="0"/>
              </a:rPr>
              <a:t>Jackie Morris</a:t>
            </a:r>
            <a:r>
              <a:rPr lang="en-GB" sz="105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050" dirty="0">
              <a:effectLst/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100" dirty="0"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100" dirty="0"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467B74-F339-4F10-8865-5CB6DA3490E6}"/>
              </a:ext>
            </a:extLst>
          </p:cNvPr>
          <p:cNvSpPr txBox="1"/>
          <p:nvPr/>
        </p:nvSpPr>
        <p:spPr>
          <a:xfrm>
            <a:off x="63396" y="3957261"/>
            <a:ext cx="3326466" cy="283923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Bahnschrift Light" panose="020B0502040204020203" pitchFamily="34" charset="0"/>
              </a:rPr>
              <a:t>Our children will use the texts and the links to the curriculum to develop </a:t>
            </a:r>
            <a:r>
              <a:rPr lang="en-GB" sz="1050" b="1" dirty="0">
                <a:latin typeface="Bahnschrift Light" panose="020B0502040204020203" pitchFamily="34" charset="0"/>
              </a:rPr>
              <a:t>their skills as writers</a:t>
            </a:r>
            <a:r>
              <a:rPr lang="en-GB" sz="1050" dirty="0">
                <a:latin typeface="Bahnschrift Light" panose="020B0502040204020203" pitchFamily="34" charset="0"/>
              </a:rPr>
              <a:t> of: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b="1" dirty="0">
                <a:latin typeface="Bahnschrift Light" panose="020B0502040204020203" pitchFamily="34" charset="0"/>
              </a:rPr>
              <a:t>Narrative texts</a:t>
            </a:r>
            <a:r>
              <a:rPr lang="en-GB" sz="1050" dirty="0">
                <a:latin typeface="Bahnschrift Light" panose="020B0502040204020203" pitchFamily="34" charset="0"/>
              </a:rPr>
              <a:t> – </a:t>
            </a:r>
            <a:r>
              <a:rPr lang="en-GB" sz="1050" dirty="0">
                <a:latin typeface="Bahnschrift Light" panose="020F0302020204030204" pitchFamily="34" charset="0"/>
                <a:cs typeface="Bahnschrift Light" panose="020F0302020204030204" pitchFamily="34" charset="0"/>
              </a:rPr>
              <a:t>Describing settings, characters and atmosphere and integrating dialogue to convey character and advance the action.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b="1" dirty="0">
                <a:latin typeface="Bahnschrift Light" panose="020B0502040204020203" pitchFamily="34" charset="0"/>
              </a:rPr>
              <a:t>Poetry</a:t>
            </a:r>
            <a:r>
              <a:rPr lang="en-GB" sz="1050" dirty="0">
                <a:latin typeface="Bahnschrift Light" panose="020B0502040204020203" pitchFamily="34" charset="0"/>
              </a:rPr>
              <a:t> </a:t>
            </a:r>
            <a:r>
              <a:rPr lang="en-GB" sz="1050" b="1" dirty="0">
                <a:latin typeface="Bahnschrift Light" panose="020B0502040204020203" pitchFamily="34" charset="0"/>
              </a:rPr>
              <a:t>and Play-Scripts </a:t>
            </a:r>
            <a:r>
              <a:rPr lang="en-GB" sz="1050" dirty="0">
                <a:latin typeface="Bahnschrift Light" panose="020B0502040204020203" pitchFamily="34" charset="0"/>
              </a:rPr>
              <a:t>– </a:t>
            </a:r>
            <a:r>
              <a:rPr lang="en-GB" sz="1050" dirty="0">
                <a:latin typeface="Bahnschrift Light" panose="020F0302020204030204" pitchFamily="34" charset="0"/>
                <a:cs typeface="Bahnschrift Light" panose="020F0302020204030204" pitchFamily="34" charset="0"/>
              </a:rPr>
              <a:t>Preparing poems and plays to read aloud and to perform, showing understanding through intonation, tone and volume so that the meaning is clear to an audience.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b="1" dirty="0">
                <a:latin typeface="Bahnschrift Light" panose="020B0502040204020203" pitchFamily="34" charset="0"/>
              </a:rPr>
              <a:t>Non-fiction texts</a:t>
            </a:r>
            <a:r>
              <a:rPr lang="en-GB" sz="1050" dirty="0">
                <a:latin typeface="Bahnschrift Light" panose="020B0502040204020203" pitchFamily="34" charset="0"/>
              </a:rPr>
              <a:t> – </a:t>
            </a:r>
            <a:r>
              <a:rPr lang="en-GB" sz="1050" dirty="0">
                <a:latin typeface="Bahnschrift Light" panose="020F0302020204030204" pitchFamily="34" charset="0"/>
                <a:cs typeface="Bahnschrift Light" panose="020F0302020204030204" pitchFamily="34" charset="0"/>
              </a:rPr>
              <a:t>Retrieve, record and present information from non-fiction.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b="1" dirty="0">
                <a:latin typeface="Bahnschrift Light" panose="020B0502040204020203" pitchFamily="34" charset="0"/>
              </a:rPr>
              <a:t>Grammar, Punctuation and Spelling </a:t>
            </a:r>
            <a:r>
              <a:rPr lang="en-GB" sz="1050" dirty="0">
                <a:latin typeface="Bahnschrift Light" panose="020B0502040204020203" pitchFamily="34" charset="0"/>
              </a:rPr>
              <a:t>– Consolidation of key grammar and punctuation, spellings. In our English topics we will focus on, expanded noun phrases, inverted commas, sentence structure, hyphens and commas.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5EA736-1EA5-478E-83A8-253B4E7B5D41}"/>
              </a:ext>
            </a:extLst>
          </p:cNvPr>
          <p:cNvSpPr txBox="1"/>
          <p:nvPr/>
        </p:nvSpPr>
        <p:spPr>
          <a:xfrm>
            <a:off x="8656486" y="3043660"/>
            <a:ext cx="3445467" cy="93871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Bahnschrift Light" panose="020B0502040204020203" pitchFamily="34" charset="0"/>
              </a:rPr>
              <a:t>PE and Sport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1" dirty="0">
                <a:latin typeface="Bahnschrift Light" panose="020B0502040204020203" pitchFamily="34" charset="0"/>
              </a:rPr>
              <a:t>Reading The Game</a:t>
            </a:r>
            <a:r>
              <a:rPr lang="en-GB" sz="1100" dirty="0">
                <a:latin typeface="Bahnschrift Light" panose="020B0502040204020203" pitchFamily="34" charset="0"/>
              </a:rPr>
              <a:t>: Football &amp; PE skills with a Shrewsbury Town Football Club coach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1" dirty="0">
                <a:latin typeface="Bahnschrift Light" panose="020B0502040204020203" pitchFamily="34" charset="0"/>
              </a:rPr>
              <a:t>Net and wall games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1" dirty="0">
                <a:latin typeface="Bahnschrift Light" panose="020B0502040204020203" pitchFamily="34" charset="0"/>
              </a:rPr>
              <a:t>Athletics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91ED4B-8FB2-4593-81BD-94D8D0486CA9}"/>
              </a:ext>
            </a:extLst>
          </p:cNvPr>
          <p:cNvSpPr txBox="1"/>
          <p:nvPr/>
        </p:nvSpPr>
        <p:spPr>
          <a:xfrm>
            <a:off x="3457840" y="74945"/>
            <a:ext cx="2429574" cy="154657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050" dirty="0">
                <a:latin typeface="Bahnschrift Light" panose="020B0502040204020203" pitchFamily="34" charset="0"/>
              </a:rPr>
              <a:t>Science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b="1" dirty="0">
                <a:latin typeface="Bahnschrift Light" panose="020B0502040204020203" pitchFamily="34" charset="0"/>
              </a:rPr>
              <a:t>Electricity</a:t>
            </a:r>
          </a:p>
          <a:p>
            <a:r>
              <a:rPr lang="en-GB" sz="1050" dirty="0">
                <a:latin typeface="Bahnschrift Light" panose="020B0502040204020203" pitchFamily="34" charset="0"/>
              </a:rPr>
              <a:t>Understanding circuits and their </a:t>
            </a:r>
          </a:p>
          <a:p>
            <a:r>
              <a:rPr lang="en-GB" sz="1050" dirty="0">
                <a:latin typeface="Bahnschrift Light" panose="020B0502040204020203" pitchFamily="34" charset="0"/>
              </a:rPr>
              <a:t>role in electrical applications.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b="1" dirty="0">
                <a:latin typeface="Bahnschrift Light" panose="020B0502040204020203" pitchFamily="34" charset="0"/>
              </a:rPr>
              <a:t>Consolidations and investigations</a:t>
            </a:r>
          </a:p>
          <a:p>
            <a:r>
              <a:rPr lang="en-GB" sz="1050" dirty="0">
                <a:latin typeface="Bahnschrift Light" panose="020B0502040204020203" pitchFamily="34" charset="0"/>
              </a:rPr>
              <a:t>Consolidating and revising Scientific concepts and working scientifically by formulating and investigating Scientific questions.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B767D2-4E41-4865-A6B6-E02575F1D071}"/>
              </a:ext>
            </a:extLst>
          </p:cNvPr>
          <p:cNvSpPr txBox="1"/>
          <p:nvPr/>
        </p:nvSpPr>
        <p:spPr>
          <a:xfrm>
            <a:off x="8656486" y="2174853"/>
            <a:ext cx="3445467" cy="76944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Bahnschrift Light" panose="020B0502040204020203" pitchFamily="34" charset="0"/>
              </a:rPr>
              <a:t>RE: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1" dirty="0">
                <a:latin typeface="Bahnschrift Light" panose="020B0502040204020203" pitchFamily="34" charset="0"/>
              </a:rPr>
              <a:t>Christianity</a:t>
            </a:r>
            <a:r>
              <a:rPr lang="en-GB" sz="1100" dirty="0">
                <a:latin typeface="Bahnschrift Light" panose="020B0502040204020203" pitchFamily="34" charset="0"/>
              </a:rPr>
              <a:t>: What would Jesus do?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1" dirty="0">
                <a:latin typeface="Bahnschrift Light" panose="020B0502040204020203" pitchFamily="34" charset="0"/>
              </a:rPr>
              <a:t>Thematic/Non-religious views</a:t>
            </a:r>
            <a:r>
              <a:rPr lang="en-GB" sz="1100" dirty="0">
                <a:latin typeface="Bahnschrift Light" panose="020B0502040204020203" pitchFamily="34" charset="0"/>
              </a:rPr>
              <a:t>: What matters most to Humanists and Christians?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3EB635-A006-4A3A-BD56-6F40E33382B7}"/>
              </a:ext>
            </a:extLst>
          </p:cNvPr>
          <p:cNvSpPr txBox="1"/>
          <p:nvPr/>
        </p:nvSpPr>
        <p:spPr>
          <a:xfrm>
            <a:off x="8656486" y="5650032"/>
            <a:ext cx="3440661" cy="110799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Bahnschrift Light" panose="020B0502040204020203" pitchFamily="34" charset="0"/>
              </a:rPr>
              <a:t>Computing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1" dirty="0">
                <a:latin typeface="Bahnschrift Light" panose="020B0502040204020203" pitchFamily="34" charset="0"/>
              </a:rPr>
              <a:t>Modelling</a:t>
            </a:r>
            <a:r>
              <a:rPr lang="en-GB" sz="1100" dirty="0">
                <a:latin typeface="Bahnschrift Light" panose="020B0502040204020203" pitchFamily="34" charset="0"/>
              </a:rPr>
              <a:t> – Planning, developing and evaluating 3D computer models of physical objects.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1" dirty="0">
                <a:latin typeface="Bahnschrift Light" panose="020B0502040204020203" pitchFamily="34" charset="0"/>
              </a:rPr>
              <a:t>Computing Sensing</a:t>
            </a:r>
            <a:r>
              <a:rPr lang="en-GB" sz="1100" dirty="0">
                <a:latin typeface="Bahnschrift Light" panose="020B0502040204020203" pitchFamily="34" charset="0"/>
              </a:rPr>
              <a:t>– Designing and coding a project that captures inputs from a physical device.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569A72-B00F-4314-967E-2DBC6E461E83}"/>
              </a:ext>
            </a:extLst>
          </p:cNvPr>
          <p:cNvSpPr txBox="1"/>
          <p:nvPr/>
        </p:nvSpPr>
        <p:spPr>
          <a:xfrm>
            <a:off x="5996329" y="78513"/>
            <a:ext cx="2509440" cy="138499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050" dirty="0">
                <a:latin typeface="Bahnschrift Light" panose="020B0502040204020203" pitchFamily="34" charset="0"/>
              </a:rPr>
              <a:t>PSHE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b="1" dirty="0">
                <a:latin typeface="Bahnschrift Light"/>
              </a:rPr>
              <a:t>Being My Best</a:t>
            </a:r>
            <a:r>
              <a:rPr lang="en-GB" sz="1050" dirty="0">
                <a:latin typeface="Bahnschrift Light"/>
              </a:rPr>
              <a:t>: Identify my                own skills and talents, practise wellbeing, analyse the risk of situations and learn some basic first aid skills.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b="1" dirty="0">
                <a:latin typeface="Bahnschrift Light"/>
              </a:rPr>
              <a:t>Respect Yourself &amp; Relationships and Sex Education</a:t>
            </a:r>
            <a:endParaRPr lang="en-GB" sz="1050" dirty="0">
              <a:latin typeface="Bahnschrift Ligh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BBCF17-DAC7-4769-A3C9-FA912B720E89}"/>
              </a:ext>
            </a:extLst>
          </p:cNvPr>
          <p:cNvSpPr txBox="1"/>
          <p:nvPr/>
        </p:nvSpPr>
        <p:spPr>
          <a:xfrm>
            <a:off x="3457839" y="1711269"/>
            <a:ext cx="2455355" cy="526297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Bahnschrift Light" panose="020B0502040204020203" pitchFamily="34" charset="0"/>
              </a:rPr>
              <a:t>Maths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50" b="1" dirty="0"/>
              <a:t>Statistics:</a:t>
            </a:r>
            <a:r>
              <a:rPr lang="en-GB" sz="1050" dirty="0"/>
              <a:t> Read and interpret tables in order to use the data when drawing and solving problems with line graphs and pie charts. Find  the mean, sum and difference of the data.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50" b="1" dirty="0"/>
              <a:t>Measurement – Volume: C</a:t>
            </a:r>
            <a:r>
              <a:rPr lang="en-GB" sz="1050" dirty="0"/>
              <a:t>ompare the volume of different shapes. Estimate the volume of cuboids (including cubes) using blocks, and capacity, using water.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50" b="1" dirty="0"/>
              <a:t>Geometry – properties of shapes: </a:t>
            </a:r>
            <a:r>
              <a:rPr lang="en-GB" sz="1050" dirty="0"/>
              <a:t>Draw, estimate, compare and measure acute, obtuse and reflex angles and measure and recall the angles of triangles, quadrilaterals, regular and irregular polygons.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50" b="1" dirty="0"/>
              <a:t>Geometry – position and direction: </a:t>
            </a:r>
            <a:r>
              <a:rPr lang="en-GB" sz="1050" dirty="0"/>
              <a:t>Recognise, describe and build 3D shapes, including making nets. Describe the position of different shapes using coordinates in all four quadrants of a grid. Translate and reflect shapes.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50" b="1" dirty="0"/>
              <a:t>Consolidation</a:t>
            </a:r>
            <a:r>
              <a:rPr lang="en-GB" sz="1050" dirty="0"/>
              <a:t>: Practise and investigate questions and topics to consolidate our maths knowledge. Y6 will have a range of questions to answer from their chosen Secondary School as part of their transition activities.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8741B3-3840-4F0A-9235-308E79ED6813}"/>
              </a:ext>
            </a:extLst>
          </p:cNvPr>
          <p:cNvSpPr txBox="1"/>
          <p:nvPr/>
        </p:nvSpPr>
        <p:spPr>
          <a:xfrm>
            <a:off x="6017115" y="4773840"/>
            <a:ext cx="2509480" cy="186974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Bahnschrift Light" panose="020B0502040204020203" pitchFamily="34" charset="0"/>
              </a:rPr>
              <a:t>Art and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b="1" dirty="0">
                <a:latin typeface="Bahnschrift Light" panose="020B0502040204020203" pitchFamily="34" charset="0"/>
              </a:rPr>
              <a:t>Printing: Pop Art</a:t>
            </a:r>
          </a:p>
          <a:p>
            <a:r>
              <a:rPr lang="en-GB" sz="1050" dirty="0">
                <a:latin typeface="Bahnschrift Light" panose="020B0502040204020203" pitchFamily="34" charset="0"/>
              </a:rPr>
              <a:t>Explore the artwork of Andy </a:t>
            </a:r>
          </a:p>
          <a:p>
            <a:r>
              <a:rPr lang="en-GB" sz="1050" dirty="0">
                <a:latin typeface="Bahnschrift Light" panose="020B0502040204020203" pitchFamily="34" charset="0"/>
              </a:rPr>
              <a:t>Warhol and take inspiration from his work to master the techniques and develop my own Pop art piece. </a:t>
            </a:r>
          </a:p>
          <a:p>
            <a:r>
              <a:rPr lang="en-GB" sz="1050" dirty="0">
                <a:latin typeface="Bahnschrift Light" panose="020B0502040204020203" pitchFamily="34" charset="0"/>
              </a:rPr>
              <a:t>Design Technology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b="1" dirty="0">
                <a:latin typeface="Bahnschrift Light" panose="020B0502040204020203" pitchFamily="34" charset="0"/>
              </a:rPr>
              <a:t>Frame Structures</a:t>
            </a:r>
            <a:r>
              <a:rPr lang="en-GB" sz="1050" dirty="0">
                <a:latin typeface="Bahnschrift Light" panose="020B0502040204020203" pitchFamily="34" charset="0"/>
              </a:rPr>
              <a:t> </a:t>
            </a:r>
          </a:p>
          <a:p>
            <a:r>
              <a:rPr lang="en-GB" sz="1050" dirty="0">
                <a:latin typeface="Bahnschrift Light" panose="020B0502040204020203" pitchFamily="34" charset="0"/>
              </a:rPr>
              <a:t>Design, make, evaluate and improve a framed structure that fits a design brief.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8862ED-98BD-4145-AF31-4ACD5E7DEDFE}"/>
              </a:ext>
            </a:extLst>
          </p:cNvPr>
          <p:cNvSpPr txBox="1"/>
          <p:nvPr/>
        </p:nvSpPr>
        <p:spPr>
          <a:xfrm>
            <a:off x="8659035" y="89760"/>
            <a:ext cx="1504111" cy="193899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Bahnschrift Light" panose="020B0502040204020203" pitchFamily="34" charset="0"/>
              </a:rPr>
              <a:t>History </a:t>
            </a:r>
          </a:p>
          <a:p>
            <a:endParaRPr lang="en-GB" sz="1600" dirty="0">
              <a:latin typeface="Bahnschrift Light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1" dirty="0">
                <a:latin typeface="Bahnschrift Light" panose="020B0502040204020203" pitchFamily="34" charset="0"/>
              </a:rPr>
              <a:t>Anglo-Saxons: </a:t>
            </a:r>
            <a:r>
              <a:rPr lang="en-GB" sz="1100" dirty="0">
                <a:latin typeface="Bahnschrift Light" panose="020B0502040204020203" pitchFamily="34" charset="0"/>
              </a:rPr>
              <a:t>Exploring the kingdoms and conquests of the Anglo-Saxons, as well as their pastimes, beliefs and burials.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500" dirty="0">
              <a:latin typeface="Bahnschrift Light" panose="020B050204020402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330A4A7-38DB-4C02-B2F0-855FC52BB9B1}"/>
              </a:ext>
            </a:extLst>
          </p:cNvPr>
          <p:cNvSpPr txBox="1"/>
          <p:nvPr/>
        </p:nvSpPr>
        <p:spPr>
          <a:xfrm>
            <a:off x="10265229" y="78513"/>
            <a:ext cx="1831918" cy="212365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 dirty="0">
                <a:latin typeface="Bahnschrift Light" panose="020B0502040204020203" pitchFamily="34" charset="0"/>
              </a:rPr>
              <a:t>Geography 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100" b="1" dirty="0">
                <a:latin typeface="Bahnschrift Light"/>
              </a:rPr>
              <a:t>Europe: I</a:t>
            </a:r>
            <a:r>
              <a:rPr lang="en-GB" sz="1100" dirty="0">
                <a:latin typeface="Bahnschrift Light"/>
              </a:rPr>
              <a:t>dentifying          the location, diversity, rivers and mountains and analysing the</a:t>
            </a:r>
            <a:r>
              <a:rPr lang="en-GB" sz="1100" b="1" dirty="0">
                <a:latin typeface="Bahnschrift Light"/>
              </a:rPr>
              <a:t> </a:t>
            </a:r>
            <a:r>
              <a:rPr lang="en-GB" sz="1100" dirty="0">
                <a:latin typeface="Bahnschrift Light"/>
              </a:rPr>
              <a:t>population.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100" b="1" dirty="0">
                <a:latin typeface="Bahnschrift Light" panose="020B0502040204020203" pitchFamily="34" charset="0"/>
              </a:rPr>
              <a:t>Deciduous forest biome: </a:t>
            </a:r>
            <a:r>
              <a:rPr lang="en-GB" sz="1100" dirty="0">
                <a:latin typeface="Bahnschrift Light" panose="020B0502040204020203" pitchFamily="34" charset="0"/>
              </a:rPr>
              <a:t>Identifying the location, physical features, human processes and diversity of this biome.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92BFD8F-8AA3-440F-9051-2A8572A3ECEF}"/>
              </a:ext>
            </a:extLst>
          </p:cNvPr>
          <p:cNvSpPr txBox="1"/>
          <p:nvPr/>
        </p:nvSpPr>
        <p:spPr>
          <a:xfrm>
            <a:off x="5996329" y="1627052"/>
            <a:ext cx="2509440" cy="73866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050" dirty="0">
                <a:latin typeface="Bahnschrift Light" panose="020B0502040204020203" pitchFamily="34" charset="0"/>
              </a:rPr>
              <a:t>Languages: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latin typeface="Bahnschrift Light"/>
              </a:rPr>
              <a:t> Read, write, speak and understand numbers up to 50, prepositions, days, colours and leisure 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3B92DD-C741-450A-AD0B-13253BD04198}"/>
              </a:ext>
            </a:extLst>
          </p:cNvPr>
          <p:cNvSpPr txBox="1"/>
          <p:nvPr/>
        </p:nvSpPr>
        <p:spPr>
          <a:xfrm>
            <a:off x="8656391" y="4076835"/>
            <a:ext cx="3445468" cy="14465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Bahnschrift Light" panose="020F0302020204030204" pitchFamily="34" charset="0"/>
                <a:cs typeface="Bahnschrift Light" panose="020F0302020204030204" pitchFamily="34" charset="0"/>
              </a:rPr>
              <a:t>Music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1" dirty="0">
                <a:latin typeface="Bahnschrift Light" panose="020F0302020204030204" pitchFamily="34" charset="0"/>
                <a:cs typeface="Bahnschrift Light" panose="020F0302020204030204" pitchFamily="34" charset="0"/>
              </a:rPr>
              <a:t>Exploring musical processes: </a:t>
            </a:r>
            <a:r>
              <a:rPr lang="en-GB" sz="1100" dirty="0">
                <a:latin typeface="Bahnschrift Light" panose="020F0302020204030204" pitchFamily="34" charset="0"/>
                <a:cs typeface="Bahnschrift Light" panose="020F0302020204030204" pitchFamily="34" charset="0"/>
              </a:rPr>
              <a:t>Exploring sound tracks, musical cartoons and music from the movies.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1" dirty="0">
                <a:latin typeface="Bahnschrift Light" panose="020F0302020204030204" pitchFamily="34" charset="0"/>
                <a:cs typeface="Bahnschrift Light" panose="020F0302020204030204" pitchFamily="34" charset="0"/>
              </a:rPr>
              <a:t>Performing together: </a:t>
            </a:r>
            <a:r>
              <a:rPr lang="en-GB" sz="1100" dirty="0">
                <a:latin typeface="Bahnschrift Light" panose="020F0302020204030204" pitchFamily="34" charset="0"/>
                <a:cs typeface="Bahnschrift Light" panose="020F0302020204030204" pitchFamily="34" charset="0"/>
              </a:rPr>
              <a:t>Understanding that music is created to be performed and performing tracks together.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1" dirty="0">
                <a:latin typeface="Bahnschrift Light" panose="020F0302020204030204" pitchFamily="34" charset="0"/>
                <a:cs typeface="Bahnschrift Light" panose="020F0302020204030204" pitchFamily="34" charset="0"/>
              </a:rPr>
              <a:t>Summer Performance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9BCA8D-C980-413F-8EA9-34D232A6FC54}"/>
              </a:ext>
            </a:extLst>
          </p:cNvPr>
          <p:cNvSpPr txBox="1"/>
          <p:nvPr/>
        </p:nvSpPr>
        <p:spPr>
          <a:xfrm>
            <a:off x="6000495" y="2517112"/>
            <a:ext cx="2509480" cy="2192908"/>
          </a:xfrm>
          <a:prstGeom prst="rect">
            <a:avLst/>
          </a:prstGeom>
          <a:solidFill>
            <a:srgbClr val="33CCCC"/>
          </a:solidFill>
          <a:ln w="28575"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050" dirty="0">
                <a:latin typeface="Bahnschrift Light" panose="020B0502040204020203" pitchFamily="34" charset="0"/>
              </a:rPr>
              <a:t>Key events:</a:t>
            </a:r>
            <a:endParaRPr lang="en-GB" sz="1050" dirty="0">
              <a:latin typeface="Bahnschrift Light" panose="020B0502040204020203" pitchFamily="34" charset="0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050" dirty="0">
                <a:latin typeface="Bahnschrift Light" panose="020B0502040204020203" pitchFamily="34" charset="0"/>
                <a:cs typeface="Calibri"/>
              </a:rPr>
              <a:t>Reading The Game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050" dirty="0">
                <a:latin typeface="Bahnschrift Light" panose="020B0502040204020203" pitchFamily="34" charset="0"/>
                <a:cs typeface="Calibri"/>
              </a:rPr>
              <a:t>SATs for Y6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050" dirty="0">
                <a:latin typeface="Bahnschrift Light" panose="020B0502040204020203" pitchFamily="34" charset="0"/>
                <a:cs typeface="Calibri"/>
              </a:rPr>
              <a:t>Queens Platinum Jubilee Celebrations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050" dirty="0">
                <a:latin typeface="Bahnschrift Light" panose="020B0502040204020203" pitchFamily="34" charset="0"/>
                <a:cs typeface="Calibri"/>
              </a:rPr>
              <a:t>Young Carers Assembly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050" dirty="0">
                <a:latin typeface="Bahnschrift Light" panose="020B0502040204020203" pitchFamily="34" charset="0"/>
                <a:cs typeface="Calibri"/>
              </a:rPr>
              <a:t>Mary Webb Induction Days for Y6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050" dirty="0">
                <a:latin typeface="Bahnschrift Light" panose="020B0502040204020203" pitchFamily="34" charset="0"/>
                <a:cs typeface="Calibri"/>
              </a:rPr>
              <a:t>Mary Webb STEAM Day for Y5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050" dirty="0">
                <a:latin typeface="Bahnschrift Light" panose="020B0502040204020203" pitchFamily="34" charset="0"/>
                <a:cs typeface="Calibri"/>
              </a:rPr>
              <a:t>Bikeability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050" dirty="0">
                <a:latin typeface="Bahnschrift Light" panose="020B0502040204020203" pitchFamily="34" charset="0"/>
                <a:cs typeface="Calibri"/>
              </a:rPr>
              <a:t>Sports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050" dirty="0">
                <a:latin typeface="Bahnschrift Light" panose="020B0502040204020203" pitchFamily="34" charset="0"/>
                <a:cs typeface="Calibri"/>
              </a:rPr>
              <a:t>KS2 Summer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050" dirty="0">
                <a:latin typeface="Bahnschrift Light" panose="020B0502040204020203" pitchFamily="34" charset="0"/>
                <a:cs typeface="Calibri"/>
              </a:rPr>
              <a:t>Leavers Service and Assembly for Y6</a:t>
            </a:r>
            <a:endParaRPr lang="en-GB" sz="1050" dirty="0">
              <a:latin typeface="Bahnschrift Ligh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4BCBC-1C95-416C-BAAD-2803BFD26C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050" y="1542997"/>
            <a:ext cx="436949" cy="6722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BCDA0E-DE8E-44D0-B6C9-21F55214E8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558" y="1542996"/>
            <a:ext cx="427346" cy="6722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296A7B-BA26-4463-A899-DF4C9672B21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529" r="11061"/>
          <a:stretch/>
        </p:blipFill>
        <p:spPr>
          <a:xfrm>
            <a:off x="1140929" y="1542996"/>
            <a:ext cx="493484" cy="6722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13823-B690-458E-832A-8F99B6ED68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4572" y="1548475"/>
            <a:ext cx="423863" cy="666750"/>
          </a:xfrm>
          <a:prstGeom prst="rect">
            <a:avLst/>
          </a:prstGeom>
        </p:spPr>
      </p:pic>
      <p:pic>
        <p:nvPicPr>
          <p:cNvPr id="1026" name="Picture 2" descr="Victorians children's books: Hetty Feather">
            <a:extLst>
              <a:ext uri="{FF2B5EF4-FFF2-40B4-BE49-F238E27FC236}">
                <a16:creationId xmlns:a16="http://schemas.microsoft.com/office/drawing/2014/main" id="{086E3721-FF6E-4D44-9973-D68A2445D4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" r="4960"/>
          <a:stretch/>
        </p:blipFill>
        <p:spPr bwMode="auto">
          <a:xfrm>
            <a:off x="2073623" y="1551464"/>
            <a:ext cx="600963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light&#10;&#10;Description automatically generated">
            <a:extLst>
              <a:ext uri="{FF2B5EF4-FFF2-40B4-BE49-F238E27FC236}">
                <a16:creationId xmlns:a16="http://schemas.microsoft.com/office/drawing/2014/main" id="{960FA572-F1FA-B842-AFE5-1C5BB693B6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476708" y="99317"/>
            <a:ext cx="351362" cy="617027"/>
          </a:xfrm>
          <a:prstGeom prst="rect">
            <a:avLst/>
          </a:prstGeom>
        </p:spPr>
      </p:pic>
      <p:pic>
        <p:nvPicPr>
          <p:cNvPr id="12" name="Picture 11" descr="A picture containing grass, outdoor, person, field&#10;&#10;Description automatically generated">
            <a:extLst>
              <a:ext uri="{FF2B5EF4-FFF2-40B4-BE49-F238E27FC236}">
                <a16:creationId xmlns:a16="http://schemas.microsoft.com/office/drawing/2014/main" id="{E8CDFD95-D227-6F46-8787-5F6C6D802F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9308444" y="136022"/>
            <a:ext cx="604481" cy="402987"/>
          </a:xfrm>
          <a:prstGeom prst="rect">
            <a:avLst/>
          </a:prstGeom>
        </p:spPr>
      </p:pic>
      <p:pic>
        <p:nvPicPr>
          <p:cNvPr id="17" name="Picture 16" descr="A picture containing dark, lit, light&#10;&#10;Description automatically generated">
            <a:extLst>
              <a:ext uri="{FF2B5EF4-FFF2-40B4-BE49-F238E27FC236}">
                <a16:creationId xmlns:a16="http://schemas.microsoft.com/office/drawing/2014/main" id="{2D150D93-0265-474F-9759-DEADEFCBE4F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11577509" y="116633"/>
            <a:ext cx="521795" cy="380874"/>
          </a:xfrm>
          <a:prstGeom prst="rect">
            <a:avLst/>
          </a:prstGeom>
        </p:spPr>
      </p:pic>
      <p:pic>
        <p:nvPicPr>
          <p:cNvPr id="26" name="Picture 25" descr="Logo, company name&#10;&#10;Description automatically generated">
            <a:extLst>
              <a:ext uri="{FF2B5EF4-FFF2-40B4-BE49-F238E27FC236}">
                <a16:creationId xmlns:a16="http://schemas.microsoft.com/office/drawing/2014/main" id="{ABC2ED53-F259-2942-95AB-4E573B558DD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8075127" y="136868"/>
            <a:ext cx="384598" cy="379330"/>
          </a:xfrm>
          <a:prstGeom prst="rect">
            <a:avLst/>
          </a:prstGeom>
        </p:spPr>
      </p:pic>
      <p:pic>
        <p:nvPicPr>
          <p:cNvPr id="34" name="Picture 33" descr="A white and black football ball&#10;&#10;Description automatically generated with low confidence">
            <a:extLst>
              <a:ext uri="{FF2B5EF4-FFF2-40B4-BE49-F238E27FC236}">
                <a16:creationId xmlns:a16="http://schemas.microsoft.com/office/drawing/2014/main" id="{74DE66F5-A3BB-6D40-88F1-39655501775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1577917" y="3429601"/>
            <a:ext cx="457339" cy="449228"/>
          </a:xfrm>
          <a:prstGeom prst="rect">
            <a:avLst/>
          </a:prstGeom>
        </p:spPr>
      </p:pic>
      <p:pic>
        <p:nvPicPr>
          <p:cNvPr id="37" name="Picture 36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56BBA2C7-5169-E044-8650-3AEC029C0B4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7959039" y="4861416"/>
            <a:ext cx="455070" cy="453174"/>
          </a:xfrm>
          <a:prstGeom prst="rect">
            <a:avLst/>
          </a:prstGeom>
        </p:spPr>
      </p:pic>
      <p:pic>
        <p:nvPicPr>
          <p:cNvPr id="8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752B9A6-5B15-97FD-7468-46048E21F86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13501" y="1555037"/>
            <a:ext cx="446391" cy="66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2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80B14F5A218542950EABF25DA7F035" ma:contentTypeVersion="14" ma:contentTypeDescription="Create a new document." ma:contentTypeScope="" ma:versionID="e470987820b391fd273e4020db403fba">
  <xsd:schema xmlns:xsd="http://www.w3.org/2001/XMLSchema" xmlns:xs="http://www.w3.org/2001/XMLSchema" xmlns:p="http://schemas.microsoft.com/office/2006/metadata/properties" xmlns:ns2="0fc8bf3b-62cc-4aa1-86f4-7ceb969cd263" xmlns:ns3="da7709ec-b2c6-47c0-ab3f-705a31d283b7" targetNamespace="http://schemas.microsoft.com/office/2006/metadata/properties" ma:root="true" ma:fieldsID="55961ee88ca79e9a6a1c92c9fbeeb998" ns2:_="" ns3:_="">
    <xsd:import namespace="0fc8bf3b-62cc-4aa1-86f4-7ceb969cd263"/>
    <xsd:import namespace="da7709ec-b2c6-47c0-ab3f-705a31d283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c8bf3b-62cc-4aa1-86f4-7ceb969cd2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f072d1c-3d7c-4fc8-87dd-d8955a18a5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7709ec-b2c6-47c0-ab3f-705a31d283b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4f8915f-6abf-48d7-9a02-f45021a69a79}" ma:internalName="TaxCatchAll" ma:showField="CatchAllData" ma:web="da7709ec-b2c6-47c0-ab3f-705a31d283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fc8bf3b-62cc-4aa1-86f4-7ceb969cd263">
      <Terms xmlns="http://schemas.microsoft.com/office/infopath/2007/PartnerControls"/>
    </lcf76f155ced4ddcb4097134ff3c332f>
    <TaxCatchAll xmlns="da7709ec-b2c6-47c0-ab3f-705a31d283b7" xsi:nil="true"/>
  </documentManagement>
</p:properties>
</file>

<file path=customXml/itemProps1.xml><?xml version="1.0" encoding="utf-8"?>
<ds:datastoreItem xmlns:ds="http://schemas.openxmlformats.org/officeDocument/2006/customXml" ds:itemID="{2A3EDD2A-3AD8-4A8E-A415-3F8382EAC8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c8bf3b-62cc-4aa1-86f4-7ceb969cd263"/>
    <ds:schemaRef ds:uri="da7709ec-b2c6-47c0-ab3f-705a31d283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DC4102-21F9-4838-80A5-3BF059DD4C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3BD252-8A3F-4A81-835A-C27D847480A6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elements/1.1/"/>
    <ds:schemaRef ds:uri="e71c3f83-2071-45eb-82ea-55a8c1fbc753"/>
    <ds:schemaRef ds:uri="http://schemas.microsoft.com/office/infopath/2007/PartnerControls"/>
    <ds:schemaRef ds:uri="35f77a84-ea4d-4844-9290-c0e67232bbc0"/>
    <ds:schemaRef ds:uri="http://www.w3.org/XML/1998/namespace"/>
    <ds:schemaRef ds:uri="0fc8bf3b-62cc-4aa1-86f4-7ceb969cd263"/>
    <ds:schemaRef ds:uri="da7709ec-b2c6-47c0-ab3f-705a31d283b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769</Words>
  <Application>Microsoft Office PowerPoint</Application>
  <PresentationFormat>Widescreen</PresentationFormat>
  <Paragraphs>69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Bahnschrift Light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McGrath</dc:creator>
  <cp:lastModifiedBy>Hannah McGrath</cp:lastModifiedBy>
  <cp:revision>150</cp:revision>
  <dcterms:created xsi:type="dcterms:W3CDTF">2022-01-04T16:49:35Z</dcterms:created>
  <dcterms:modified xsi:type="dcterms:W3CDTF">2022-05-17T08:48:15Z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0x0101008080B14F5A218542950EABF25DA7F035</vt:lpwstr>
  </property>
</Properties>
</file>