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98A-7F07-4D9A-A7F7-B3DF64A275EB}" v="12" dt="2022-01-28T13:21:14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leman" userId="9accc0c3-781b-4346-baa5-0a6fc0dd36b9" providerId="ADAL" clId="{8504376C-E29B-40A4-B423-86B9A07F661F}"/>
    <pc:docChg chg="undo custSel modSld">
      <pc:chgData name="Beth Coleman" userId="9accc0c3-781b-4346-baa5-0a6fc0dd36b9" providerId="ADAL" clId="{8504376C-E29B-40A4-B423-86B9A07F661F}" dt="2022-01-25T16:56:20.441" v="2668" actId="1076"/>
      <pc:docMkLst>
        <pc:docMk/>
      </pc:docMkLst>
      <pc:sldChg chg="addSp delSp modSp">
        <pc:chgData name="Beth Coleman" userId="9accc0c3-781b-4346-baa5-0a6fc0dd36b9" providerId="ADAL" clId="{8504376C-E29B-40A4-B423-86B9A07F661F}" dt="2022-01-25T16:56:20.441" v="2668" actId="1076"/>
        <pc:sldMkLst>
          <pc:docMk/>
          <pc:sldMk cId="263712366" sldId="256"/>
        </pc:sldMkLst>
        <pc:spChg chg="mod">
          <ac:chgData name="Beth Coleman" userId="9accc0c3-781b-4346-baa5-0a6fc0dd36b9" providerId="ADAL" clId="{8504376C-E29B-40A4-B423-86B9A07F661F}" dt="2022-01-25T16:13:06.788" v="1876" actId="2711"/>
          <ac:spMkLst>
            <pc:docMk/>
            <pc:sldMk cId="263712366" sldId="256"/>
            <ac:spMk id="4" creationId="{CCE3DA39-9861-427A-8E3C-286281CAAF73}"/>
          </ac:spMkLst>
        </pc:spChg>
        <pc:spChg chg="mod topLvl">
          <ac:chgData name="Beth Coleman" userId="9accc0c3-781b-4346-baa5-0a6fc0dd36b9" providerId="ADAL" clId="{8504376C-E29B-40A4-B423-86B9A07F661F}" dt="2022-01-25T16:13:06.788" v="1876" actId="2711"/>
          <ac:spMkLst>
            <pc:docMk/>
            <pc:sldMk cId="263712366" sldId="256"/>
            <ac:spMk id="6" creationId="{341DEDF7-F5D0-4050-B96A-BCE2F4CD7F13}"/>
          </ac:spMkLst>
        </pc:spChg>
        <pc:spChg chg="mod">
          <ac:chgData name="Beth Coleman" userId="9accc0c3-781b-4346-baa5-0a6fc0dd36b9" providerId="ADAL" clId="{8504376C-E29B-40A4-B423-86B9A07F661F}" dt="2022-01-25T16:13:06.788" v="1876" actId="2711"/>
          <ac:spMkLst>
            <pc:docMk/>
            <pc:sldMk cId="263712366" sldId="256"/>
            <ac:spMk id="14" creationId="{2A467B74-F339-4F10-8865-5CB6DA3490E6}"/>
          </ac:spMkLst>
        </pc:spChg>
        <pc:spChg chg="add del">
          <ac:chgData name="Beth Coleman" userId="9accc0c3-781b-4346-baa5-0a6fc0dd36b9" providerId="ADAL" clId="{8504376C-E29B-40A4-B423-86B9A07F661F}" dt="2022-01-25T16:52:44.733" v="2638" actId="478"/>
          <ac:spMkLst>
            <pc:docMk/>
            <pc:sldMk cId="263712366" sldId="256"/>
            <ac:spMk id="16" creationId="{3033E33A-E2CB-4E34-A567-96D8977368B2}"/>
          </ac:spMkLst>
        </pc:spChg>
        <pc:spChg chg="mod">
          <ac:chgData name="Beth Coleman" userId="9accc0c3-781b-4346-baa5-0a6fc0dd36b9" providerId="ADAL" clId="{8504376C-E29B-40A4-B423-86B9A07F661F}" dt="2022-01-25T16:48:27.379" v="2583" actId="1076"/>
          <ac:spMkLst>
            <pc:docMk/>
            <pc:sldMk cId="263712366" sldId="256"/>
            <ac:spMk id="20" creationId="{215EA736-1EA5-478E-83A8-253B4E7B5D41}"/>
          </ac:spMkLst>
        </pc:spChg>
        <pc:spChg chg="mod">
          <ac:chgData name="Beth Coleman" userId="9accc0c3-781b-4346-baa5-0a6fc0dd36b9" providerId="ADAL" clId="{8504376C-E29B-40A4-B423-86B9A07F661F}" dt="2022-01-25T16:41:09.216" v="2332" actId="20577"/>
          <ac:spMkLst>
            <pc:docMk/>
            <pc:sldMk cId="263712366" sldId="256"/>
            <ac:spMk id="21" creationId="{9691ED4B-8FB2-4593-81BD-94D8D0486CA9}"/>
          </ac:spMkLst>
        </pc:spChg>
        <pc:spChg chg="mod">
          <ac:chgData name="Beth Coleman" userId="9accc0c3-781b-4346-baa5-0a6fc0dd36b9" providerId="ADAL" clId="{8504376C-E29B-40A4-B423-86B9A07F661F}" dt="2022-01-25T16:48:24.579" v="2582" actId="1076"/>
          <ac:spMkLst>
            <pc:docMk/>
            <pc:sldMk cId="263712366" sldId="256"/>
            <ac:spMk id="22" creationId="{01B767D2-4E41-4865-A6B6-E02575F1D071}"/>
          </ac:spMkLst>
        </pc:spChg>
        <pc:spChg chg="mod">
          <ac:chgData name="Beth Coleman" userId="9accc0c3-781b-4346-baa5-0a6fc0dd36b9" providerId="ADAL" clId="{8504376C-E29B-40A4-B423-86B9A07F661F}" dt="2022-01-25T16:13:06.788" v="1876" actId="2711"/>
          <ac:spMkLst>
            <pc:docMk/>
            <pc:sldMk cId="263712366" sldId="256"/>
            <ac:spMk id="23" creationId="{FB3EB635-A006-4A3A-BD56-6F40E33382B7}"/>
          </ac:spMkLst>
        </pc:spChg>
        <pc:spChg chg="mod">
          <ac:chgData name="Beth Coleman" userId="9accc0c3-781b-4346-baa5-0a6fc0dd36b9" providerId="ADAL" clId="{8504376C-E29B-40A4-B423-86B9A07F661F}" dt="2022-01-25T16:45:23.296" v="2560" actId="1076"/>
          <ac:spMkLst>
            <pc:docMk/>
            <pc:sldMk cId="263712366" sldId="256"/>
            <ac:spMk id="24" creationId="{41569A72-B00F-4314-967E-2DBC6E461E83}"/>
          </ac:spMkLst>
        </pc:spChg>
        <pc:spChg chg="mod">
          <ac:chgData name="Beth Coleman" userId="9accc0c3-781b-4346-baa5-0a6fc0dd36b9" providerId="ADAL" clId="{8504376C-E29B-40A4-B423-86B9A07F661F}" dt="2022-01-25T16:13:45.865" v="1883" actId="1076"/>
          <ac:spMkLst>
            <pc:docMk/>
            <pc:sldMk cId="263712366" sldId="256"/>
            <ac:spMk id="25" creationId="{06BBCF17-DAC7-4769-A3C9-FA912B720E89}"/>
          </ac:spMkLst>
        </pc:spChg>
        <pc:spChg chg="mod">
          <ac:chgData name="Beth Coleman" userId="9accc0c3-781b-4346-baa5-0a6fc0dd36b9" providerId="ADAL" clId="{8504376C-E29B-40A4-B423-86B9A07F661F}" dt="2022-01-25T16:50:38.372" v="2605" actId="14100"/>
          <ac:spMkLst>
            <pc:docMk/>
            <pc:sldMk cId="263712366" sldId="256"/>
            <ac:spMk id="27" creationId="{1B8741B3-3840-4F0A-9235-308E79ED6813}"/>
          </ac:spMkLst>
        </pc:spChg>
        <pc:spChg chg="mod">
          <ac:chgData name="Beth Coleman" userId="9accc0c3-781b-4346-baa5-0a6fc0dd36b9" providerId="ADAL" clId="{8504376C-E29B-40A4-B423-86B9A07F661F}" dt="2022-01-25T16:51:04.455" v="2612" actId="14100"/>
          <ac:spMkLst>
            <pc:docMk/>
            <pc:sldMk cId="263712366" sldId="256"/>
            <ac:spMk id="28" creationId="{908862ED-98BD-4145-AF31-4ACD5E7DEDFE}"/>
          </ac:spMkLst>
        </pc:spChg>
        <pc:spChg chg="mod">
          <ac:chgData name="Beth Coleman" userId="9accc0c3-781b-4346-baa5-0a6fc0dd36b9" providerId="ADAL" clId="{8504376C-E29B-40A4-B423-86B9A07F661F}" dt="2022-01-25T16:50:57.725" v="2610" actId="1076"/>
          <ac:spMkLst>
            <pc:docMk/>
            <pc:sldMk cId="263712366" sldId="256"/>
            <ac:spMk id="29" creationId="{9330A4A7-38DB-4C02-B2F0-855FC52BB9B1}"/>
          </ac:spMkLst>
        </pc:spChg>
        <pc:spChg chg="mod">
          <ac:chgData name="Beth Coleman" userId="9accc0c3-781b-4346-baa5-0a6fc0dd36b9" providerId="ADAL" clId="{8504376C-E29B-40A4-B423-86B9A07F661F}" dt="2022-01-25T16:48:29.851" v="2584" actId="1076"/>
          <ac:spMkLst>
            <pc:docMk/>
            <pc:sldMk cId="263712366" sldId="256"/>
            <ac:spMk id="30" creationId="{E92BFD8F-8AA3-440F-9051-2A8572A3ECEF}"/>
          </ac:spMkLst>
        </pc:spChg>
        <pc:spChg chg="mod">
          <ac:chgData name="Beth Coleman" userId="9accc0c3-781b-4346-baa5-0a6fc0dd36b9" providerId="ADAL" clId="{8504376C-E29B-40A4-B423-86B9A07F661F}" dt="2022-01-25T16:51:16.530" v="2620" actId="1035"/>
          <ac:spMkLst>
            <pc:docMk/>
            <pc:sldMk cId="263712366" sldId="256"/>
            <ac:spMk id="31" creationId="{393B92DD-C741-450A-AD0B-13253BD04198}"/>
          </ac:spMkLst>
        </pc:spChg>
        <pc:spChg chg="mod">
          <ac:chgData name="Beth Coleman" userId="9accc0c3-781b-4346-baa5-0a6fc0dd36b9" providerId="ADAL" clId="{8504376C-E29B-40A4-B423-86B9A07F661F}" dt="2022-01-25T16:51:10.775" v="2619" actId="1035"/>
          <ac:spMkLst>
            <pc:docMk/>
            <pc:sldMk cId="263712366" sldId="256"/>
            <ac:spMk id="33" creationId="{119BCA8D-C980-413F-8EA9-34D232A6FC54}"/>
          </ac:spMkLst>
        </pc:spChg>
        <pc:grpChg chg="del mod">
          <ac:chgData name="Beth Coleman" userId="9accc0c3-781b-4346-baa5-0a6fc0dd36b9" providerId="ADAL" clId="{8504376C-E29B-40A4-B423-86B9A07F661F}" dt="2022-01-24T16:40:02.564" v="147" actId="478"/>
          <ac:grpSpMkLst>
            <pc:docMk/>
            <pc:sldMk cId="263712366" sldId="256"/>
            <ac:grpSpMk id="13" creationId="{E57BC6C7-DA0F-481B-AB45-CC83E896BBB1}"/>
          </ac:grpSpMkLst>
        </pc:grpChg>
        <pc:picChg chg="add mod">
          <ac:chgData name="Beth Coleman" userId="9accc0c3-781b-4346-baa5-0a6fc0dd36b9" providerId="ADAL" clId="{8504376C-E29B-40A4-B423-86B9A07F661F}" dt="2022-01-25T16:08:49.939" v="1861" actId="1076"/>
          <ac:picMkLst>
            <pc:docMk/>
            <pc:sldMk cId="263712366" sldId="256"/>
            <ac:picMk id="2" creationId="{8C880DE3-4A43-4D49-B162-44EED4883FAE}"/>
          </ac:picMkLst>
        </pc:picChg>
        <pc:picChg chg="add mod">
          <ac:chgData name="Beth Coleman" userId="9accc0c3-781b-4346-baa5-0a6fc0dd36b9" providerId="ADAL" clId="{8504376C-E29B-40A4-B423-86B9A07F661F}" dt="2022-01-25T16:08:49.939" v="1861" actId="1076"/>
          <ac:picMkLst>
            <pc:docMk/>
            <pc:sldMk cId="263712366" sldId="256"/>
            <ac:picMk id="3" creationId="{2864BCBC-1C95-416C-BAAD-2803BFD26C99}"/>
          </ac:picMkLst>
        </pc:picChg>
        <pc:picChg chg="mod">
          <ac:chgData name="Beth Coleman" userId="9accc0c3-781b-4346-baa5-0a6fc0dd36b9" providerId="ADAL" clId="{8504376C-E29B-40A4-B423-86B9A07F661F}" dt="2022-01-25T16:09:21.812" v="1864" actId="1076"/>
          <ac:picMkLst>
            <pc:docMk/>
            <pc:sldMk cId="263712366" sldId="256"/>
            <ac:picMk id="5" creationId="{D68A8EF2-20B1-42F3-AEE8-0E79E1CB26E0}"/>
          </ac:picMkLst>
        </pc:picChg>
        <pc:picChg chg="add mod">
          <ac:chgData name="Beth Coleman" userId="9accc0c3-781b-4346-baa5-0a6fc0dd36b9" providerId="ADAL" clId="{8504376C-E29B-40A4-B423-86B9A07F661F}" dt="2022-01-25T16:08:49.939" v="1861" actId="1076"/>
          <ac:picMkLst>
            <pc:docMk/>
            <pc:sldMk cId="263712366" sldId="256"/>
            <ac:picMk id="7" creationId="{65BCDA0E-DE8E-44D0-B6C9-21F55214E878}"/>
          </ac:picMkLst>
        </pc:picChg>
        <pc:picChg chg="add mod">
          <ac:chgData name="Beth Coleman" userId="9accc0c3-781b-4346-baa5-0a6fc0dd36b9" providerId="ADAL" clId="{8504376C-E29B-40A4-B423-86B9A07F661F}" dt="2022-01-25T16:08:49.939" v="1861" actId="1076"/>
          <ac:picMkLst>
            <pc:docMk/>
            <pc:sldMk cId="263712366" sldId="256"/>
            <ac:picMk id="8" creationId="{17809C55-C8AB-41BA-90F3-EF577F94C035}"/>
          </ac:picMkLst>
        </pc:picChg>
        <pc:picChg chg="add mod">
          <ac:chgData name="Beth Coleman" userId="9accc0c3-781b-4346-baa5-0a6fc0dd36b9" providerId="ADAL" clId="{8504376C-E29B-40A4-B423-86B9A07F661F}" dt="2022-01-25T16:08:49.939" v="1861" actId="1076"/>
          <ac:picMkLst>
            <pc:docMk/>
            <pc:sldMk cId="263712366" sldId="256"/>
            <ac:picMk id="9" creationId="{26DB033C-24B7-451D-9880-CC1BF59070D9}"/>
          </ac:picMkLst>
        </pc:picChg>
        <pc:picChg chg="add mod">
          <ac:chgData name="Beth Coleman" userId="9accc0c3-781b-4346-baa5-0a6fc0dd36b9" providerId="ADAL" clId="{8504376C-E29B-40A4-B423-86B9A07F661F}" dt="2022-01-25T16:08:49.939" v="1861" actId="1076"/>
          <ac:picMkLst>
            <pc:docMk/>
            <pc:sldMk cId="263712366" sldId="256"/>
            <ac:picMk id="10" creationId="{DB9AEDDF-6B7F-4D4C-8F53-53A3CAA03BEB}"/>
          </ac:picMkLst>
        </pc:picChg>
        <pc:picChg chg="add del mod">
          <ac:chgData name="Beth Coleman" userId="9accc0c3-781b-4346-baa5-0a6fc0dd36b9" providerId="ADAL" clId="{8504376C-E29B-40A4-B423-86B9A07F661F}" dt="2022-01-25T16:49:29.787" v="2589" actId="478"/>
          <ac:picMkLst>
            <pc:docMk/>
            <pc:sldMk cId="263712366" sldId="256"/>
            <ac:picMk id="11" creationId="{4F6BE8F2-6CEF-46DC-999E-7122235DF563}"/>
          </ac:picMkLst>
        </pc:picChg>
        <pc:picChg chg="add mod">
          <ac:chgData name="Beth Coleman" userId="9accc0c3-781b-4346-baa5-0a6fc0dd36b9" providerId="ADAL" clId="{8504376C-E29B-40A4-B423-86B9A07F661F}" dt="2022-01-25T16:51:24.027" v="2629" actId="1038"/>
          <ac:picMkLst>
            <pc:docMk/>
            <pc:sldMk cId="263712366" sldId="256"/>
            <ac:picMk id="12" creationId="{33FC14A7-08BA-4966-8189-A9D0AD9E9C37}"/>
          </ac:picMkLst>
        </pc:picChg>
        <pc:picChg chg="del topLvl">
          <ac:chgData name="Beth Coleman" userId="9accc0c3-781b-4346-baa5-0a6fc0dd36b9" providerId="ADAL" clId="{8504376C-E29B-40A4-B423-86B9A07F661F}" dt="2022-01-24T16:40:02.564" v="147" actId="478"/>
          <ac:picMkLst>
            <pc:docMk/>
            <pc:sldMk cId="263712366" sldId="256"/>
            <ac:picMk id="12" creationId="{728F5D44-EEAA-4A08-8B4A-A76EF765C856}"/>
          </ac:picMkLst>
        </pc:picChg>
        <pc:picChg chg="add del mod">
          <ac:chgData name="Beth Coleman" userId="9accc0c3-781b-4346-baa5-0a6fc0dd36b9" providerId="ADAL" clId="{8504376C-E29B-40A4-B423-86B9A07F661F}" dt="2022-01-25T16:52:11.686" v="2634" actId="478"/>
          <ac:picMkLst>
            <pc:docMk/>
            <pc:sldMk cId="263712366" sldId="256"/>
            <ac:picMk id="13" creationId="{A0E45BB1-8781-4E34-A143-52EFB4F63DF3}"/>
          </ac:picMkLst>
        </pc:picChg>
        <pc:picChg chg="add del">
          <ac:chgData name="Beth Coleman" userId="9accc0c3-781b-4346-baa5-0a6fc0dd36b9" providerId="ADAL" clId="{8504376C-E29B-40A4-B423-86B9A07F661F}" dt="2022-01-25T16:52:30.574" v="2636" actId="478"/>
          <ac:picMkLst>
            <pc:docMk/>
            <pc:sldMk cId="263712366" sldId="256"/>
            <ac:picMk id="15" creationId="{7CD42241-3F47-4448-B7E1-FF799EB94E81}"/>
          </ac:picMkLst>
        </pc:picChg>
        <pc:picChg chg="add mod">
          <ac:chgData name="Beth Coleman" userId="9accc0c3-781b-4346-baa5-0a6fc0dd36b9" providerId="ADAL" clId="{8504376C-E29B-40A4-B423-86B9A07F661F}" dt="2022-01-25T16:52:55.074" v="2642" actId="1076"/>
          <ac:picMkLst>
            <pc:docMk/>
            <pc:sldMk cId="263712366" sldId="256"/>
            <ac:picMk id="17" creationId="{B745AF8A-5695-44DA-9CD9-B6F9AF74906B}"/>
          </ac:picMkLst>
        </pc:picChg>
        <pc:picChg chg="add mod">
          <ac:chgData name="Beth Coleman" userId="9accc0c3-781b-4346-baa5-0a6fc0dd36b9" providerId="ADAL" clId="{8504376C-E29B-40A4-B423-86B9A07F661F}" dt="2022-01-25T16:54:02.116" v="2653" actId="1076"/>
          <ac:picMkLst>
            <pc:docMk/>
            <pc:sldMk cId="263712366" sldId="256"/>
            <ac:picMk id="18" creationId="{F7D473EF-2A3F-4066-83F2-D85AAEFA37F2}"/>
          </ac:picMkLst>
        </pc:picChg>
        <pc:picChg chg="add mod modCrop">
          <ac:chgData name="Beth Coleman" userId="9accc0c3-781b-4346-baa5-0a6fc0dd36b9" providerId="ADAL" clId="{8504376C-E29B-40A4-B423-86B9A07F661F}" dt="2022-01-25T16:54:06.040" v="2654" actId="1076"/>
          <ac:picMkLst>
            <pc:docMk/>
            <pc:sldMk cId="263712366" sldId="256"/>
            <ac:picMk id="19" creationId="{E4E784CA-EC19-42F1-BF72-6212C42100B6}"/>
          </ac:picMkLst>
        </pc:picChg>
        <pc:picChg chg="add mod">
          <ac:chgData name="Beth Coleman" userId="9accc0c3-781b-4346-baa5-0a6fc0dd36b9" providerId="ADAL" clId="{8504376C-E29B-40A4-B423-86B9A07F661F}" dt="2022-01-25T16:55:25.675" v="2664" actId="1036"/>
          <ac:picMkLst>
            <pc:docMk/>
            <pc:sldMk cId="263712366" sldId="256"/>
            <ac:picMk id="26" creationId="{DAB0C228-1470-462F-9FB6-026CAA09784F}"/>
          </ac:picMkLst>
        </pc:picChg>
        <pc:picChg chg="add mod">
          <ac:chgData name="Beth Coleman" userId="9accc0c3-781b-4346-baa5-0a6fc0dd36b9" providerId="ADAL" clId="{8504376C-E29B-40A4-B423-86B9A07F661F}" dt="2022-01-25T16:56:20.441" v="2668" actId="1076"/>
          <ac:picMkLst>
            <pc:docMk/>
            <pc:sldMk cId="263712366" sldId="256"/>
            <ac:picMk id="32" creationId="{172749C8-64EB-4B34-B4FB-5A32CEFCF3EE}"/>
          </ac:picMkLst>
        </pc:picChg>
      </pc:sldChg>
    </pc:docChg>
  </pc:docChgLst>
  <pc:docChgLst>
    <pc:chgData name="St Thomas &amp; St Anne’s Headteacher" userId="S::head@hanwood.shropshire.sch.uk::5adbf96d-2fbd-479b-bdb8-33fea04fccd2" providerId="AD" clId="Web-{ABF2298A-7F07-4D9A-A7F7-B3DF64A275EB}"/>
    <pc:docChg chg="modSld">
      <pc:chgData name="St Thomas &amp; St Anne’s Headteacher" userId="S::head@hanwood.shropshire.sch.uk::5adbf96d-2fbd-479b-bdb8-33fea04fccd2" providerId="AD" clId="Web-{ABF2298A-7F07-4D9A-A7F7-B3DF64A275EB}" dt="2022-01-28T13:21:14.426" v="9" actId="14100"/>
      <pc:docMkLst>
        <pc:docMk/>
      </pc:docMkLst>
      <pc:sldChg chg="modSp">
        <pc:chgData name="St Thomas &amp; St Anne’s Headteacher" userId="S::head@hanwood.shropshire.sch.uk::5adbf96d-2fbd-479b-bdb8-33fea04fccd2" providerId="AD" clId="Web-{ABF2298A-7F07-4D9A-A7F7-B3DF64A275EB}" dt="2022-01-28T13:21:14.426" v="9" actId="14100"/>
        <pc:sldMkLst>
          <pc:docMk/>
          <pc:sldMk cId="263712366" sldId="256"/>
        </pc:sldMkLst>
        <pc:spChg chg="mod">
          <ac:chgData name="St Thomas &amp; St Anne’s Headteacher" userId="S::head@hanwood.shropshire.sch.uk::5adbf96d-2fbd-479b-bdb8-33fea04fccd2" providerId="AD" clId="Web-{ABF2298A-7F07-4D9A-A7F7-B3DF64A275EB}" dt="2022-01-28T13:20:44.597" v="2" actId="20577"/>
          <ac:spMkLst>
            <pc:docMk/>
            <pc:sldMk cId="263712366" sldId="256"/>
            <ac:spMk id="4" creationId="{CCE3DA39-9861-427A-8E3C-286281CAAF73}"/>
          </ac:spMkLst>
        </pc:spChg>
        <pc:spChg chg="mod">
          <ac:chgData name="St Thomas &amp; St Anne’s Headteacher" userId="S::head@hanwood.shropshire.sch.uk::5adbf96d-2fbd-479b-bdb8-33fea04fccd2" providerId="AD" clId="Web-{ABF2298A-7F07-4D9A-A7F7-B3DF64A275EB}" dt="2022-01-28T13:21:14.426" v="9" actId="14100"/>
          <ac:spMkLst>
            <pc:docMk/>
            <pc:sldMk cId="263712366" sldId="256"/>
            <ac:spMk id="6" creationId="{341DEDF7-F5D0-4050-B96A-BCE2F4CD7F13}"/>
          </ac:spMkLst>
        </pc:spChg>
        <pc:spChg chg="mod">
          <ac:chgData name="St Thomas &amp; St Anne’s Headteacher" userId="S::head@hanwood.shropshire.sch.uk::5adbf96d-2fbd-479b-bdb8-33fea04fccd2" providerId="AD" clId="Web-{ABF2298A-7F07-4D9A-A7F7-B3DF64A275EB}" dt="2022-01-28T13:21:04.660" v="7" actId="20577"/>
          <ac:spMkLst>
            <pc:docMk/>
            <pc:sldMk cId="263712366" sldId="256"/>
            <ac:spMk id="14" creationId="{2A467B74-F339-4F10-8865-5CB6DA3490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AE29B-6A95-4500-B797-82540B63B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6CB8B-8D6D-469B-BAA0-61D76790F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4DF32-204A-4AFF-876B-FA1FF0E5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80EAC-CD37-498F-A26D-D0ECD2CC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34C09-98DB-45C4-A20C-A39356AE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36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3C44-D9ED-4AD4-9927-10E84831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CEBF4E-760C-4E3C-8BE1-DAA6F99C1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CFACD-4F17-476D-A750-840D8381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6E190-198B-4DB7-9473-97948BFDE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A0971-D17B-4097-913A-32AEDE995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9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454F6E-93B3-46E9-955D-E685F3B57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16242-F8EE-4333-922E-B1921B957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D79C-932B-4EEA-AB7C-B3957532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A8126-03C4-4D6A-B6BB-63B701FF7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F8DA3-0B6C-484C-A832-7698093EE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44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A5411-E1B7-4E5D-8B40-1CABA922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AE67B-47F2-4CC2-ADDC-EB6DE826E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84346-DDB8-4121-9BD1-603D60527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8FA3C-B264-49FA-A268-5BBEF2DA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CB46D-98EA-43B7-BB8D-0F0E447F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61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33842-8265-4B93-9795-7E1BCF084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FBE43-6809-4D58-8307-CDC20F96F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8F654-1D7B-4942-8061-0589A6BA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B6063-E32B-4843-BBE5-F6863528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1A8C1-FCF3-4E3F-BD53-AD5AC841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88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72F8-2E6A-4EDE-9E1C-DE161563C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63A56-00DC-44EB-8FE6-A3CD6FD26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58205-7661-4807-BA9B-05E961F8D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9AD46-4EE5-46DC-B04E-16A29A19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2DEC7-B25B-4944-9BAA-7BE8773D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0F4D4-CE39-4188-A321-0946E910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0B04-EC4C-4D46-8B7B-86DC3862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95954-E629-49D4-9D0E-9C54945F6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E06BF-F7C1-4AE7-B3F0-572DB9CB4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84525-A482-4C09-8F8C-AED7E426A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F91B37-9FDD-43D9-B545-D0E990860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414849-4B5F-4EA3-88BF-F47CA6EA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161712-C21B-4B4C-82FC-4646A683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9500E7-5B69-4EC1-98FE-A0844470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11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928D3-9BCD-4A31-8B57-A32DE3328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CCB2B7-8DB8-4CF6-A78E-2182F7D4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8EB10F-7A6C-4BC2-A6E9-1A84243D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5A552-BD8D-42C1-8BBD-A6001784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48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14CE2-B45F-447B-8878-A47282BB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1772BA-5D10-4B01-84FB-77CF09AD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ECBCD-279B-42C3-A398-09A45B7C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48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4F56-A8D5-4116-A24E-CAFCF8A92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18E2D-9EAB-4A53-86B7-29C061E48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4506D-7B66-494E-B033-951932F79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6965C-298C-4BF4-8DCE-831FBD7E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9E8B8-B367-4C33-9839-AA57DBBB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F4EF-F96F-486A-99BD-D452108CF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4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04F4-9C09-4D73-9408-F19317A7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2C101-FC4C-4865-B24E-11FCF783F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C1AD0-9C59-4638-AE8C-69AD69F1A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F08AB-D6D8-4B21-8793-386044CB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C94FD-916C-40BB-8AE2-5543421BB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0B712-DE9D-4C54-963C-8C96CCDB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03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DDA144-E25B-470F-AB3A-40C7978D3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02C01-D924-4611-9207-3282F95C7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09DCE-7F20-4FE3-9A5E-E6A8C4C12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1D78-87FE-489A-87E2-D0DEC5A7294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224CE-DB93-40E5-BFAC-018464745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CC9A9-16E6-4A07-84BD-E581840F9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20036-DE16-4129-A28B-A6727276C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7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s://andystravelblog.com/2021/03/23/pictures-iceland-volcano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CCE3DA39-9861-427A-8E3C-286281CAA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24" y="158584"/>
            <a:ext cx="3466338" cy="1104265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Oak Class</a:t>
            </a:r>
            <a:endParaRPr lang="en-GB" sz="1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Spring Term 2022</a:t>
            </a:r>
            <a:endParaRPr lang="en-GB" sz="11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8A8EF2-20B1-42F3-AEE8-0E79E1CB26E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6" y="84096"/>
            <a:ext cx="712470" cy="69151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341DEDF7-F5D0-4050-B96A-BCE2F4CD7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24" y="1545184"/>
            <a:ext cx="3466338" cy="3049327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As </a:t>
            </a:r>
            <a:r>
              <a:rPr lang="en-GB" sz="12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readers</a:t>
            </a:r>
            <a:r>
              <a:rPr lang="en-GB" sz="1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, our children will use the following texts to support and enhance their learning:</a:t>
            </a:r>
            <a:r>
              <a:rPr lang="en-GB" sz="12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GB" sz="12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/>
                <a:ea typeface="Calibri" panose="020F0502020204030204" pitchFamily="34" charset="0"/>
                <a:cs typeface="Times New Roman"/>
              </a:rPr>
              <a:t>           </a:t>
            </a:r>
            <a:endParaRPr lang="en-GB" sz="12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b="1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Fiction: </a:t>
            </a:r>
            <a:r>
              <a:rPr lang="en-GB" sz="1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‘Flood’ by Alvaro F Villa, ‘Twitch’ by M. G. Leonard and ‘Letters from the Lighthouse’ by Emma Carroll.</a:t>
            </a:r>
            <a:endParaRPr lang="en-GB" sz="12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Non-Fiction: </a:t>
            </a:r>
            <a:r>
              <a:rPr lang="en-GB" sz="1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‘How To L</a:t>
            </a:r>
            <a:r>
              <a:rPr lang="en-GB" sz="1200" dirty="0">
                <a:latin typeface="Calibri"/>
                <a:ea typeface="Calibri" panose="020F0502020204030204" pitchFamily="34" charset="0"/>
                <a:cs typeface="Times New Roman"/>
              </a:rPr>
              <a:t>ive Like A Stone-Age Hunter’ by Anita Ganeri and ‘Are Humans Damaging the Atmosphere?’ by Catherine Chambers.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Poetry: </a:t>
            </a:r>
            <a:r>
              <a:rPr lang="en-GB" sz="1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‘Cloud Busting’ by Malorie Blackman.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467B74-F339-4F10-8865-5CB6DA3490E6}"/>
              </a:ext>
            </a:extLst>
          </p:cNvPr>
          <p:cNvSpPr txBox="1"/>
          <p:nvPr/>
        </p:nvSpPr>
        <p:spPr>
          <a:xfrm>
            <a:off x="185441" y="4648246"/>
            <a:ext cx="3456432" cy="212365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Bahnschrift Light"/>
              </a:rPr>
              <a:t>O</a:t>
            </a:r>
            <a:r>
              <a:rPr lang="en-GB" sz="1200" dirty="0">
                <a:latin typeface="Calibri"/>
                <a:cs typeface="Calibri"/>
              </a:rPr>
              <a:t>ur children will use the texts and the links to the curriculum to develop </a:t>
            </a:r>
            <a:r>
              <a:rPr lang="en-GB" sz="1200" b="1" dirty="0">
                <a:latin typeface="Calibri"/>
                <a:cs typeface="Calibri"/>
              </a:rPr>
              <a:t>their skills as writers</a:t>
            </a:r>
            <a:r>
              <a:rPr lang="en-GB" sz="1200" dirty="0">
                <a:latin typeface="Calibri"/>
                <a:cs typeface="Calibri"/>
              </a:rPr>
              <a:t> of: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alibri"/>
                <a:cs typeface="Calibri"/>
              </a:rPr>
              <a:t>Narrative texts</a:t>
            </a:r>
            <a:r>
              <a:rPr lang="en-GB" sz="1200" dirty="0">
                <a:latin typeface="Calibri"/>
                <a:cs typeface="Calibri"/>
              </a:rPr>
              <a:t> – Develop characters and settings.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alibri"/>
                <a:cs typeface="Calibri"/>
              </a:rPr>
              <a:t>Poetry</a:t>
            </a:r>
            <a:r>
              <a:rPr lang="en-GB" sz="1200" dirty="0">
                <a:latin typeface="Calibri"/>
                <a:cs typeface="Calibri"/>
              </a:rPr>
              <a:t> – Free Verse, Haikus and Limericks.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alibri"/>
                <a:cs typeface="Calibri"/>
              </a:rPr>
              <a:t>Explanation texts</a:t>
            </a:r>
            <a:r>
              <a:rPr lang="en-GB" sz="1200" dirty="0">
                <a:latin typeface="Calibri"/>
                <a:cs typeface="Calibri"/>
              </a:rPr>
              <a:t> – List and explain the ways in which humans are damaging the atmosphere.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alibri"/>
                <a:cs typeface="Calibri"/>
              </a:rPr>
              <a:t>Grammar and Punctuation  </a:t>
            </a:r>
            <a:r>
              <a:rPr lang="en-GB" sz="1200" dirty="0">
                <a:latin typeface="Calibri"/>
                <a:cs typeface="Calibri"/>
              </a:rPr>
              <a:t>- Modal verbs, relative clauses, using commas to mark clauses, expanded noun phrases, parenthesis, semi-colons, colons and dashes and active and passive voice.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5EA736-1EA5-478E-83A8-253B4E7B5D41}"/>
              </a:ext>
            </a:extLst>
          </p:cNvPr>
          <p:cNvSpPr txBox="1"/>
          <p:nvPr/>
        </p:nvSpPr>
        <p:spPr>
          <a:xfrm>
            <a:off x="9056477" y="3666235"/>
            <a:ext cx="2941244" cy="76944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PE and Sport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</a:rPr>
              <a:t>Swimming (Tuesdays)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</a:rPr>
              <a:t>Gymnastics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</a:rPr>
              <a:t>Outdoor Learning Equipment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91ED4B-8FB2-4593-81BD-94D8D0486CA9}"/>
              </a:ext>
            </a:extLst>
          </p:cNvPr>
          <p:cNvSpPr txBox="1"/>
          <p:nvPr/>
        </p:nvSpPr>
        <p:spPr>
          <a:xfrm>
            <a:off x="3754173" y="158584"/>
            <a:ext cx="2607374" cy="22929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Science: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Evolution and Inheritance</a:t>
            </a:r>
          </a:p>
          <a:p>
            <a:r>
              <a:rPr lang="en-GB" sz="1100" dirty="0">
                <a:latin typeface="Bahnschrift Light" panose="020B0502040204020203" pitchFamily="34" charset="0"/>
              </a:rPr>
              <a:t>Recognising that living things have changed over time, through adaptation, evolution, inheritance and natural selection.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Properties and Changes of Materials</a:t>
            </a:r>
          </a:p>
          <a:p>
            <a:r>
              <a:rPr lang="en-GB" sz="1100" dirty="0">
                <a:latin typeface="Bahnschrift Light" panose="020B0502040204020203" pitchFamily="34" charset="0"/>
              </a:rPr>
              <a:t>Group materials based on their properties and investigate how to dissolve and separate materials into reversable and irreversible changes.</a:t>
            </a:r>
          </a:p>
          <a:p>
            <a:endParaRPr lang="en-GB" sz="1100" dirty="0">
              <a:latin typeface="Bahnschrift Light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B767D2-4E41-4865-A6B6-E02575F1D071}"/>
              </a:ext>
            </a:extLst>
          </p:cNvPr>
          <p:cNvSpPr txBox="1"/>
          <p:nvPr/>
        </p:nvSpPr>
        <p:spPr>
          <a:xfrm>
            <a:off x="9056477" y="2591365"/>
            <a:ext cx="2944005" cy="93871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Christianity</a:t>
            </a:r>
            <a:r>
              <a:rPr lang="en-GB" sz="1100" dirty="0">
                <a:latin typeface="Bahnschrift Light" panose="020B0502040204020203" pitchFamily="34" charset="0"/>
              </a:rPr>
              <a:t>: Why do Christians believe Jesus was the Messiah?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Judaism</a:t>
            </a:r>
            <a:r>
              <a:rPr lang="en-GB" sz="1100" dirty="0">
                <a:latin typeface="Bahnschrift Light" panose="020B0502040204020203" pitchFamily="34" charset="0"/>
              </a:rPr>
              <a:t>: Why is the Torah so important to Jewish people?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3EB635-A006-4A3A-BD56-6F40E33382B7}"/>
              </a:ext>
            </a:extLst>
          </p:cNvPr>
          <p:cNvSpPr txBox="1"/>
          <p:nvPr/>
        </p:nvSpPr>
        <p:spPr>
          <a:xfrm>
            <a:off x="9056477" y="5306905"/>
            <a:ext cx="2946766" cy="1446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Computing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Programming</a:t>
            </a:r>
            <a:r>
              <a:rPr lang="en-GB" sz="1100" dirty="0">
                <a:latin typeface="Bahnschrift Light" panose="020B0502040204020203" pitchFamily="34" charset="0"/>
              </a:rPr>
              <a:t> – Variables in Games</a:t>
            </a:r>
            <a:r>
              <a:rPr lang="en-GB" sz="1100" b="1" dirty="0">
                <a:latin typeface="Bahnschrift Light" panose="020B0502040204020203" pitchFamily="34" charset="0"/>
              </a:rPr>
              <a:t>.</a:t>
            </a:r>
            <a:r>
              <a:rPr lang="en-GB" sz="1100" dirty="0">
                <a:latin typeface="Bahnschrift Light" panose="020B0502040204020203" pitchFamily="34" charset="0"/>
              </a:rPr>
              <a:t> Exploring variables when designing and coding a game.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Data and Information </a:t>
            </a:r>
            <a:r>
              <a:rPr lang="en-GB" sz="1100" dirty="0">
                <a:latin typeface="Bahnschrift Light" panose="020B0502040204020203" pitchFamily="34" charset="0"/>
              </a:rPr>
              <a:t>– Introduction to Spreadsheets</a:t>
            </a:r>
            <a:r>
              <a:rPr lang="en-GB" sz="1100" b="1" dirty="0">
                <a:latin typeface="Bahnschrift Light" panose="020B0502040204020203" pitchFamily="34" charset="0"/>
              </a:rPr>
              <a:t>.</a:t>
            </a:r>
            <a:r>
              <a:rPr lang="en-GB" sz="1100" dirty="0">
                <a:latin typeface="Bahnschrift Light" panose="020B0502040204020203" pitchFamily="34" charset="0"/>
              </a:rPr>
              <a:t> Answering questions by using spreadsheets to organise and calculate data.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569A72-B00F-4314-967E-2DBC6E461E83}"/>
              </a:ext>
            </a:extLst>
          </p:cNvPr>
          <p:cNvSpPr txBox="1"/>
          <p:nvPr/>
        </p:nvSpPr>
        <p:spPr>
          <a:xfrm>
            <a:off x="10048093" y="158583"/>
            <a:ext cx="1955150" cy="22929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PSHE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Keeping Myself Safe</a:t>
            </a:r>
            <a:r>
              <a:rPr lang="en-GB" sz="1100" dirty="0">
                <a:latin typeface="Bahnschrift Light" panose="020B0502040204020203" pitchFamily="34" charset="0"/>
              </a:rPr>
              <a:t>: Keeping safe online, discussing legal drugs and decision-making skills.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Rights and Responsibilities</a:t>
            </a:r>
            <a:r>
              <a:rPr lang="en-GB" sz="1100" dirty="0">
                <a:latin typeface="Bahnschrift Light" panose="020B0502040204020203" pitchFamily="34" charset="0"/>
              </a:rPr>
              <a:t>: Decisions about lending, borrowing and spending and rights and responsibilities of my health.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BBCF17-DAC7-4769-A3C9-FA912B720E89}"/>
              </a:ext>
            </a:extLst>
          </p:cNvPr>
          <p:cNvSpPr txBox="1"/>
          <p:nvPr/>
        </p:nvSpPr>
        <p:spPr>
          <a:xfrm>
            <a:off x="3764995" y="2616920"/>
            <a:ext cx="2607374" cy="415498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Maths: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Fractions, decimals and percentages: </a:t>
            </a:r>
            <a:r>
              <a:rPr lang="en-GB" sz="1100" dirty="0">
                <a:latin typeface="Bahnschrift Light" panose="020B0502040204020203" pitchFamily="34" charset="0"/>
              </a:rPr>
              <a:t>Ordering, comparing and finding the equivalents of each and rounding, adding, subtracting, multiplying and dividing decimals with the same and a different number of decimal places. </a:t>
            </a:r>
            <a:endParaRPr lang="en-GB" sz="1100" b="1" dirty="0">
              <a:latin typeface="Bahnschrift Light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Measurements: </a:t>
            </a:r>
            <a:r>
              <a:rPr lang="en-GB" sz="1100" dirty="0">
                <a:latin typeface="Bahnschrift Light" panose="020B0502040204020203" pitchFamily="34" charset="0"/>
              </a:rPr>
              <a:t>Converting between different units of metric measure, as well as understanding equivalences between metric and imperial units and measures. Finding the perimeter and area of different shapes.</a:t>
            </a:r>
            <a:endParaRPr lang="en-GB" sz="1100" b="1" dirty="0">
              <a:latin typeface="Bahnschrift Light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Statistics: </a:t>
            </a:r>
            <a:r>
              <a:rPr lang="en-GB" sz="1100" dirty="0">
                <a:latin typeface="Bahnschrift Light" panose="020B0502040204020203" pitchFamily="34" charset="0"/>
              </a:rPr>
              <a:t>Read and interpret tables in order to use the data when drawing line graphs and pie charts.</a:t>
            </a:r>
            <a:endParaRPr lang="en-GB" sz="1100" b="1" dirty="0">
              <a:latin typeface="Bahnschrift Light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Ratio (Y6): </a:t>
            </a:r>
            <a:r>
              <a:rPr lang="en-GB" sz="1100" dirty="0">
                <a:latin typeface="Bahnschrift Light" panose="020B0502040204020203" pitchFamily="34" charset="0"/>
              </a:rPr>
              <a:t>Use ratio language in order to calculate the ratio, before recognising proportionality in context (for example in recipes).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Algebra (Y6)</a:t>
            </a:r>
            <a:r>
              <a:rPr lang="en-GB" sz="1100" dirty="0">
                <a:latin typeface="Bahnschrift Light" panose="020B0502040204020203" pitchFamily="34" charset="0"/>
              </a:rPr>
              <a:t>: Using simple formulae to solve algebraic equations.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741B3-3840-4F0A-9235-308E79ED6813}"/>
              </a:ext>
            </a:extLst>
          </p:cNvPr>
          <p:cNvSpPr txBox="1"/>
          <p:nvPr/>
        </p:nvSpPr>
        <p:spPr>
          <a:xfrm>
            <a:off x="6460021" y="4631844"/>
            <a:ext cx="2452686" cy="212365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Art and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Art of Anatomy</a:t>
            </a:r>
          </a:p>
          <a:p>
            <a:r>
              <a:rPr lang="en-GB" sz="1100" dirty="0">
                <a:latin typeface="Bahnschrift Light" panose="020B0502040204020203" pitchFamily="34" charset="0"/>
              </a:rPr>
              <a:t>Sketch wireframes then create life-like sculptures of a human. Research the work of the artists Leonardo Da Vinci and Ancient Greek Sculptors.</a:t>
            </a:r>
          </a:p>
          <a:p>
            <a:endParaRPr lang="en-GB" sz="1100" dirty="0">
              <a:latin typeface="Bahnschrift Light" panose="020B0502040204020203" pitchFamily="34" charset="0"/>
            </a:endParaRPr>
          </a:p>
          <a:p>
            <a:r>
              <a:rPr lang="en-GB" sz="1100" dirty="0">
                <a:latin typeface="Bahnschrift Light" panose="020B0502040204020203" pitchFamily="34" charset="0"/>
              </a:rPr>
              <a:t>Design Technology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Food</a:t>
            </a:r>
            <a:r>
              <a:rPr lang="en-GB" sz="1100" dirty="0">
                <a:latin typeface="Bahnschrift Light" panose="020B0502040204020203" pitchFamily="34" charset="0"/>
              </a:rPr>
              <a:t> </a:t>
            </a:r>
          </a:p>
          <a:p>
            <a:r>
              <a:rPr lang="en-GB" sz="1100" dirty="0">
                <a:latin typeface="Bahnschrift Light" panose="020B0502040204020203" pitchFamily="34" charset="0"/>
              </a:rPr>
              <a:t>Master the practical skills of the culture and seasonality of food.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8862ED-98BD-4145-AF31-4ACD5E7DEDFE}"/>
              </a:ext>
            </a:extLst>
          </p:cNvPr>
          <p:cNvSpPr txBox="1"/>
          <p:nvPr/>
        </p:nvSpPr>
        <p:spPr>
          <a:xfrm>
            <a:off x="6460021" y="158583"/>
            <a:ext cx="1732819" cy="212365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History </a:t>
            </a:r>
          </a:p>
          <a:p>
            <a:r>
              <a:rPr lang="en-GB" sz="1100" b="1" dirty="0">
                <a:latin typeface="Bahnschrift Light" panose="020B0502040204020203" pitchFamily="34" charset="0"/>
              </a:rPr>
              <a:t>The Maya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</a:rPr>
              <a:t>Builders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</a:rPr>
              <a:t>and growers: Identifying and exploring Maya settlements, food and farming.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</a:rPr>
              <a:t>Clues from the past: Understand Maya cultures, pastimes and artefacts.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30A4A7-38DB-4C02-B2F0-855FC52BB9B1}"/>
              </a:ext>
            </a:extLst>
          </p:cNvPr>
          <p:cNvSpPr txBox="1"/>
          <p:nvPr/>
        </p:nvSpPr>
        <p:spPr>
          <a:xfrm>
            <a:off x="8291314" y="158583"/>
            <a:ext cx="1658305" cy="195438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Geography </a:t>
            </a:r>
          </a:p>
          <a:p>
            <a:pPr fontAlgn="base"/>
            <a:r>
              <a:rPr lang="en-GB" sz="1100" b="1" dirty="0">
                <a:latin typeface="Bahnschrift Light" panose="020B0502040204020203" pitchFamily="34" charset="0"/>
              </a:rPr>
              <a:t>Natural Disasters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</a:rPr>
              <a:t>What is the impact of natural disasters on physical processes?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</a:rPr>
              <a:t>What are the implications to the environment?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latin typeface="Bahnschrift Light" panose="020B0502040204020203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latin typeface="Bahnschrift Light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2BFD8F-8AA3-440F-9051-2A8572A3ECEF}"/>
              </a:ext>
            </a:extLst>
          </p:cNvPr>
          <p:cNvSpPr txBox="1"/>
          <p:nvPr/>
        </p:nvSpPr>
        <p:spPr>
          <a:xfrm>
            <a:off x="9056477" y="4572348"/>
            <a:ext cx="2951384" cy="60016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Languages: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Je </a:t>
            </a:r>
            <a:r>
              <a:rPr lang="en-GB" sz="1100" b="1" dirty="0" err="1">
                <a:latin typeface="Bahnschrift Light" panose="020B0502040204020203" pitchFamily="34" charset="0"/>
              </a:rPr>
              <a:t>m’habille</a:t>
            </a:r>
            <a:r>
              <a:rPr lang="en-GB" sz="1100" dirty="0">
                <a:latin typeface="Bahnschrift Light" panose="020B0502040204020203" pitchFamily="34" charset="0"/>
              </a:rPr>
              <a:t>: Learning clothes and describing their colour and size.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93B92DD-C741-450A-AD0B-13253BD04198}"/>
              </a:ext>
            </a:extLst>
          </p:cNvPr>
          <p:cNvSpPr txBox="1"/>
          <p:nvPr/>
        </p:nvSpPr>
        <p:spPr>
          <a:xfrm>
            <a:off x="6460021" y="2326878"/>
            <a:ext cx="2452686" cy="110799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Music: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Exploring lyrics and melody</a:t>
            </a:r>
          </a:p>
          <a:p>
            <a:r>
              <a:rPr lang="en-GB" sz="1100" dirty="0">
                <a:latin typeface="Bahnschrift Light" panose="020B0502040204020203" pitchFamily="34" charset="0"/>
              </a:rPr>
              <a:t>Exploring Blues music.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" panose="020B0502040204020203" pitchFamily="34" charset="0"/>
              </a:rPr>
              <a:t>Exploring sound sources</a:t>
            </a:r>
          </a:p>
          <a:p>
            <a:r>
              <a:rPr lang="en-GB" sz="1100" dirty="0">
                <a:latin typeface="Bahnschrift Light" panose="020B0502040204020203" pitchFamily="34" charset="0"/>
              </a:rPr>
              <a:t>Exploring loops and sounds of the future.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9BCA8D-C980-413F-8EA9-34D232A6FC54}"/>
              </a:ext>
            </a:extLst>
          </p:cNvPr>
          <p:cNvSpPr txBox="1"/>
          <p:nvPr/>
        </p:nvSpPr>
        <p:spPr>
          <a:xfrm>
            <a:off x="6460021" y="3479458"/>
            <a:ext cx="2452686" cy="1107996"/>
          </a:xfrm>
          <a:prstGeom prst="rect">
            <a:avLst/>
          </a:prstGeom>
          <a:solidFill>
            <a:srgbClr val="33CCCC"/>
          </a:solidFill>
          <a:ln w="28575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Bahnschrift Light" panose="020B0502040204020203" pitchFamily="34" charset="0"/>
              </a:rPr>
              <a:t>Key events:</a:t>
            </a:r>
            <a:endParaRPr lang="en-GB" sz="1100" dirty="0">
              <a:latin typeface="Bahnschrift Light" panose="020B0502040204020203" pitchFamily="34" charset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Bahnschrift Light" panose="020B0502040204020203" pitchFamily="34" charset="0"/>
                <a:cs typeface="Calibri"/>
              </a:rPr>
              <a:t>Arthog</a:t>
            </a:r>
            <a:r>
              <a:rPr lang="en-GB" sz="1100" dirty="0">
                <a:latin typeface="Bahnschrift Light" panose="020B0502040204020203" pitchFamily="34" charset="0"/>
                <a:cs typeface="Calibri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  <a:cs typeface="Calibri"/>
              </a:rPr>
              <a:t>STEM afternoon from Mary Webb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" panose="020B0502040204020203" pitchFamily="34" charset="0"/>
                <a:cs typeface="Calibri"/>
              </a:rPr>
              <a:t>Swimming every Tuesday for Y5 and some Y6</a:t>
            </a:r>
            <a:endParaRPr lang="en-GB" sz="1100" dirty="0">
              <a:latin typeface="Bahnschrift Light" panose="020B0502040204020203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880DE3-4A43-4D49-B162-44EED4883F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291" y="2033242"/>
            <a:ext cx="436949" cy="6722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864BCBC-1C95-416C-BAAD-2803BFD26C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631" y="2033242"/>
            <a:ext cx="436949" cy="6722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BCDA0E-DE8E-44D0-B6C9-21F55214E8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2971" y="2033242"/>
            <a:ext cx="427346" cy="6722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809C55-C8AB-41BA-90F3-EF577F94C0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17257" y="2033242"/>
            <a:ext cx="504172" cy="6722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DB033C-24B7-451D-9880-CC1BF59070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8369" y="2033243"/>
            <a:ext cx="857489" cy="6722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9AEDDF-6B7F-4D4C-8F53-53A3CAA03B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29966" y="2033243"/>
            <a:ext cx="537783" cy="6722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FC14A7-08BA-4966-8189-A9D0AD9E9C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92554" y="228785"/>
            <a:ext cx="730290" cy="4778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45AF8A-5695-44DA-9CD9-B6F9AF74906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28017" y="890281"/>
            <a:ext cx="564075" cy="37256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7D473EF-2A3F-4066-83F2-D85AAEFA37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47310" y="1744897"/>
            <a:ext cx="563766" cy="31668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4E784CA-EC19-42F1-BF72-6212C42100B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22243"/>
          <a:stretch/>
        </p:blipFill>
        <p:spPr>
          <a:xfrm>
            <a:off x="9291676" y="1741250"/>
            <a:ext cx="563767" cy="31389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AB0C228-1470-462F-9FB6-026CAA09784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478828" y="4614088"/>
            <a:ext cx="527731" cy="51201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72749C8-64EB-4B34-B4FB-5A32CEFCF3E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47310" y="5676154"/>
            <a:ext cx="429889" cy="7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80B14F5A218542950EABF25DA7F035" ma:contentTypeVersion="7" ma:contentTypeDescription="Create a new document." ma:contentTypeScope="" ma:versionID="1a9d3d16115e8cd8ab6cafb160eb3730">
  <xsd:schema xmlns:xsd="http://www.w3.org/2001/XMLSchema" xmlns:xs="http://www.w3.org/2001/XMLSchema" xmlns:p="http://schemas.microsoft.com/office/2006/metadata/properties" xmlns:ns2="0fc8bf3b-62cc-4aa1-86f4-7ceb969cd263" xmlns:ns3="da7709ec-b2c6-47c0-ab3f-705a31d283b7" targetNamespace="http://schemas.microsoft.com/office/2006/metadata/properties" ma:root="true" ma:fieldsID="d167b2e91d60e2e55d14b4b44345ef26" ns2:_="" ns3:_="">
    <xsd:import namespace="0fc8bf3b-62cc-4aa1-86f4-7ceb969cd263"/>
    <xsd:import namespace="da7709ec-b2c6-47c0-ab3f-705a31d283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8bf3b-62cc-4aa1-86f4-7ceb969cd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7709ec-b2c6-47c0-ab3f-705a31d283b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8D0BF4-B20F-4D59-896F-00072A620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c8bf3b-62cc-4aa1-86f4-7ceb969cd263"/>
    <ds:schemaRef ds:uri="da7709ec-b2c6-47c0-ab3f-705a31d283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DC4102-21F9-4838-80A5-3BF059DD4C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3BD252-8A3F-4A81-835A-C27D847480A6}">
  <ds:schemaRefs>
    <ds:schemaRef ds:uri="http://purl.org/dc/elements/1.1/"/>
    <ds:schemaRef ds:uri="http://purl.org/dc/terms/"/>
    <ds:schemaRef ds:uri="http://schemas.microsoft.com/office/2006/metadata/properties"/>
    <ds:schemaRef ds:uri="35f77a84-ea4d-4844-9290-c0e67232bbc0"/>
    <ds:schemaRef ds:uri="http://schemas.openxmlformats.org/package/2006/metadata/core-properties"/>
    <ds:schemaRef ds:uri="http://purl.org/dc/dcmitype/"/>
    <ds:schemaRef ds:uri="e71c3f83-2071-45eb-82ea-55a8c1fbc753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607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McGrath</dc:creator>
  <cp:lastModifiedBy>Beth Coleman</cp:lastModifiedBy>
  <cp:revision>33</cp:revision>
  <dcterms:created xsi:type="dcterms:W3CDTF">2022-01-04T16:49:35Z</dcterms:created>
  <dcterms:modified xsi:type="dcterms:W3CDTF">2022-01-28T13:21:21Z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0x0101008080B14F5A218542950EABF25DA7F035</vt:lpwstr>
  </property>
</Properties>
</file>